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6B6B"/>
    <a:srgbClr val="B4B1B5"/>
    <a:srgbClr val="4C5746"/>
    <a:srgbClr val="52B130"/>
    <a:srgbClr val="0D110A"/>
    <a:srgbClr val="9AA2A4"/>
    <a:srgbClr val="2B2C33"/>
    <a:srgbClr val="67B44D"/>
    <a:srgbClr val="B2B2A8"/>
    <a:srgbClr val="D46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9" d="100"/>
          <a:sy n="69" d="100"/>
        </p:scale>
        <p:origin x="5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2A70B-9999-478F-BFD7-BBA061682E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173865-C028-4A98-B0B5-D58C13B43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E38742-0756-4947-B6B4-850F837F6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90F-F54F-4B4A-9139-A71D31A63200}" type="datetimeFigureOut">
              <a:rPr lang="es-CO" smtClean="0"/>
              <a:t>28/10/2020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CDC8F8-92A9-4CD3-984A-F3D9367E6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F9E564-D8D7-44A0-8634-791E72D12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219-439A-45AD-8ACA-78DCC98258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83018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653E2D-D9E0-46FB-A876-0B17B8949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5265F68-7A8E-49FE-BC5B-7A65B4AAD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56FBF5-3267-4A98-94B8-EB9F35F6B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90F-F54F-4B4A-9139-A71D31A63200}" type="datetimeFigureOut">
              <a:rPr lang="es-CO" smtClean="0"/>
              <a:t>28/10/2020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E79D18-053C-4953-9881-BB9D47798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C555F6-4F89-4692-8BB4-F1493014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219-439A-45AD-8ACA-78DCC98258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6331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E08377-A6E3-4675-90A3-6FC328226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C1E93E9-38E8-49F4-8FD3-2F301715D3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822A7C-AFF0-4CB6-A358-C6FF78EFA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90F-F54F-4B4A-9139-A71D31A63200}" type="datetimeFigureOut">
              <a:rPr lang="es-CO" smtClean="0"/>
              <a:t>28/10/2020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393542-49FB-4E45-8206-35467178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CC97FB-017F-4E0E-9FAA-DC7C56942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219-439A-45AD-8ACA-78DCC98258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7676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23F06-CD30-440F-BC5A-9348E6497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A4921E-D8C3-44E4-8DB5-62D36516A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8AE9D4-60C3-4F44-AE76-CCF458034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90F-F54F-4B4A-9139-A71D31A63200}" type="datetimeFigureOut">
              <a:rPr lang="es-CO" smtClean="0"/>
              <a:t>28/10/2020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5AB76D-82EA-4547-A856-AB5CFB14E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2AEA42-DBE0-4AED-9A9C-F91E93CF5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219-439A-45AD-8ACA-78DCC98258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6110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91F7F5-02EF-4D7D-A75F-2D8CE4356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1CC9F1E-AD3F-453C-8327-3E43A7211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3AA601-7295-493C-A19D-E25F87CF9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90F-F54F-4B4A-9139-A71D31A63200}" type="datetimeFigureOut">
              <a:rPr lang="es-CO" smtClean="0"/>
              <a:t>28/10/2020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9EFC2C-5EA0-4F62-AF55-A286CF80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7E81E5-2BA8-43B1-A762-6435DB2C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219-439A-45AD-8ACA-78DCC98258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5079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ADD91-9096-44BC-BCB3-33360DB02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0E7BA2-113C-43F8-A39A-D70519CA1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03C63E-7AE7-447B-8023-21CCFAD73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F836233-548E-4D12-866A-A968943A7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90F-F54F-4B4A-9139-A71D31A63200}" type="datetimeFigureOut">
              <a:rPr lang="es-CO" smtClean="0"/>
              <a:t>28/10/2020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242218D-8E68-4092-84CD-3D3BF7C0C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860F98-31F2-4C8F-8026-405661306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219-439A-45AD-8ACA-78DCC98258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833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834820-57ED-4F50-847F-16461A30C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F4E1AE-3E0F-4859-B943-FFB0265B5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A77F58D-C9A6-4748-989D-BD7A33FDC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237E5AF-6854-4FB8-8E72-42697E82C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7FB4CE5-A06F-45D4-AAB3-52D5058CD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8FBDC3C-7034-4F3E-8FDF-82F41EC2D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90F-F54F-4B4A-9139-A71D31A63200}" type="datetimeFigureOut">
              <a:rPr lang="es-CO" smtClean="0"/>
              <a:t>28/10/2020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4F6387-FD84-482A-A9D1-28798599A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348D91E-D3C7-44A3-98B7-3E0608718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219-439A-45AD-8ACA-78DCC98258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7090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3C5B5-8959-48FA-82A8-6ADD40B7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0248F22-A23A-4616-B8DA-8BBA4874E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90F-F54F-4B4A-9139-A71D31A63200}" type="datetimeFigureOut">
              <a:rPr lang="es-CO" smtClean="0"/>
              <a:t>28/10/2020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5B54F14-F4BB-4771-A90A-B6DD4B9CD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D25CBDC-5C04-49F5-8A5A-E8ADE034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219-439A-45AD-8ACA-78DCC98258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5160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9DDB056-F6A2-42D4-A5DA-78D5C0BCA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90F-F54F-4B4A-9139-A71D31A63200}" type="datetimeFigureOut">
              <a:rPr lang="es-CO" smtClean="0"/>
              <a:t>28/10/2020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6277C90-F06E-46F9-90AE-4AFD7A0A8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134FAC-D473-46A6-92AA-257DB81F8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219-439A-45AD-8ACA-78DCC98258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471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64FC13-C4DA-4230-BAD9-23E6E6972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C6A518-C6DC-4201-9DB5-87A00D4BB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DA550B4-8CDD-4B6E-A17C-8A21F6CF3F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50A121-50EC-4ECF-BF13-C0480DAD6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90F-F54F-4B4A-9139-A71D31A63200}" type="datetimeFigureOut">
              <a:rPr lang="es-CO" smtClean="0"/>
              <a:t>28/10/2020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E9332B3-9F75-4A4C-9FA3-1AE3A77AF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A7A636-D899-4C5F-9860-EDFE653E3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219-439A-45AD-8ACA-78DCC98258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0485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11D274-DC09-4D46-8B31-44D9BF5FA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9860657-E73F-4FC0-A1C1-92570FBD89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AD4C744-363F-421F-9202-8BD4C25C0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7764E8-22C4-41D8-9C3F-EB8CA8F88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90F-F54F-4B4A-9139-A71D31A63200}" type="datetimeFigureOut">
              <a:rPr lang="es-CO" smtClean="0"/>
              <a:t>28/10/2020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3627DC1-4616-4D5A-A5C4-BC4D19A6C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587E272-C499-4127-870D-464C385D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219-439A-45AD-8ACA-78DCC98258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8585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321F9E1-EF5D-4680-8793-290627669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83F23D-6B79-41D9-AAB2-236D05C05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B5DE9E-BB6D-46DC-94A3-18FF485D3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1290F-F54F-4B4A-9139-A71D31A63200}" type="datetimeFigureOut">
              <a:rPr lang="es-CO" smtClean="0"/>
              <a:t>28/10/2020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AF421B-EC1E-425D-8600-81D8D98F1C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E35330-67A6-4B0B-9801-DD62B447B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F5219-439A-45AD-8ACA-78DCC98258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7405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5.wdp"/><Relationship Id="rId7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7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3D03D26-F049-4FC5-B48A-C7F695A4FC7D}"/>
              </a:ext>
            </a:extLst>
          </p:cNvPr>
          <p:cNvSpPr/>
          <p:nvPr/>
        </p:nvSpPr>
        <p:spPr>
          <a:xfrm>
            <a:off x="185349" y="271849"/>
            <a:ext cx="11726563" cy="630194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A07317D-0512-434A-8DF5-D6988AF227BF}"/>
              </a:ext>
            </a:extLst>
          </p:cNvPr>
          <p:cNvSpPr/>
          <p:nvPr/>
        </p:nvSpPr>
        <p:spPr>
          <a:xfrm>
            <a:off x="185350" y="4843849"/>
            <a:ext cx="11726563" cy="172994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Icono plano de cama doble - Descargar PNG/SVG transparente">
            <a:extLst>
              <a:ext uri="{FF2B5EF4-FFF2-40B4-BE49-F238E27FC236}">
                <a16:creationId xmlns:a16="http://schemas.microsoft.com/office/drawing/2014/main" id="{29AAE9AF-3217-4C2E-9E7F-70A1E8544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397" y="2381836"/>
            <a:ext cx="3902676" cy="390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chero Barcelona | Tienda online IBG">
            <a:extLst>
              <a:ext uri="{FF2B5EF4-FFF2-40B4-BE49-F238E27FC236}">
                <a16:creationId xmlns:a16="http://schemas.microsoft.com/office/drawing/2014/main" id="{7D8EC069-28FB-4EB6-99FD-77A21CBF4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038" y="3148229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mpara De Dibujos Animados PNG Imágenes Transparentes | Vectores y  Archivos PSD | Descarga Gratuita en Pngtree">
            <a:extLst>
              <a:ext uri="{FF2B5EF4-FFF2-40B4-BE49-F238E27FC236}">
                <a16:creationId xmlns:a16="http://schemas.microsoft.com/office/drawing/2014/main" id="{00634C7E-EA2A-45C3-9BAF-CDB3B7A37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10" y="2469787"/>
            <a:ext cx="1219201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reen Alarm Clock PNG Clip Art - Best WEB Clipart">
            <a:extLst>
              <a:ext uri="{FF2B5EF4-FFF2-40B4-BE49-F238E27FC236}">
                <a16:creationId xmlns:a16="http://schemas.microsoft.com/office/drawing/2014/main" id="{1A997A5F-C05F-4832-9ACE-6846E867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4124" r="95876">
                        <a14:foregroundMark x1="53608" y1="16923" x2="53608" y2="16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654" y="2695347"/>
            <a:ext cx="675840" cy="90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87EC54F-B86D-4B39-9128-4A86FC613AD2}"/>
              </a:ext>
            </a:extLst>
          </p:cNvPr>
          <p:cNvSpPr/>
          <p:nvPr/>
        </p:nvSpPr>
        <p:spPr>
          <a:xfrm>
            <a:off x="8338775" y="938849"/>
            <a:ext cx="2440459" cy="1754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D9E4779-CD52-4A98-A021-BB1370AC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02" y="573552"/>
            <a:ext cx="3319591" cy="248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6F1FB51-3B25-4FA2-BC54-9EF0DD6F0EE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t="4308" r="60835" b="23725"/>
          <a:stretch/>
        </p:blipFill>
        <p:spPr>
          <a:xfrm>
            <a:off x="1951063" y="657490"/>
            <a:ext cx="1939833" cy="4164038"/>
          </a:xfrm>
          <a:prstGeom prst="rect">
            <a:avLst/>
          </a:prstGeom>
        </p:spPr>
      </p:pic>
      <p:pic>
        <p:nvPicPr>
          <p:cNvPr id="1040" name="Picture 16" descr="Puerta, puerta png | PNGEgg">
            <a:extLst>
              <a:ext uri="{FF2B5EF4-FFF2-40B4-BE49-F238E27FC236}">
                <a16:creationId xmlns:a16="http://schemas.microsoft.com/office/drawing/2014/main" id="{51118754-A736-464A-BFF5-C198DE2B3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991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76" y="438885"/>
            <a:ext cx="2867585" cy="474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132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A7DCC110-7CC6-4374-B13E-ED11A87D4A1D}"/>
              </a:ext>
            </a:extLst>
          </p:cNvPr>
          <p:cNvGrpSpPr/>
          <p:nvPr/>
        </p:nvGrpSpPr>
        <p:grpSpPr>
          <a:xfrm>
            <a:off x="7658127" y="3696287"/>
            <a:ext cx="3569888" cy="2130357"/>
            <a:chOff x="7658127" y="3696287"/>
            <a:chExt cx="3569888" cy="2130357"/>
          </a:xfrm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71104C4E-A67E-4C6E-8862-0A9EFD1B3DD3}"/>
                </a:ext>
              </a:extLst>
            </p:cNvPr>
            <p:cNvSpPr/>
            <p:nvPr/>
          </p:nvSpPr>
          <p:spPr>
            <a:xfrm>
              <a:off x="7703164" y="4960883"/>
              <a:ext cx="3451894" cy="569068"/>
            </a:xfrm>
            <a:prstGeom prst="roundRect">
              <a:avLst/>
            </a:prstGeom>
            <a:solidFill>
              <a:srgbClr val="F7A9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999620FF-B4B4-49E7-96C4-0EB0B304F726}"/>
                </a:ext>
              </a:extLst>
            </p:cNvPr>
            <p:cNvSpPr/>
            <p:nvPr/>
          </p:nvSpPr>
          <p:spPr>
            <a:xfrm>
              <a:off x="7658127" y="5405727"/>
              <a:ext cx="3569888" cy="265276"/>
            </a:xfrm>
            <a:prstGeom prst="roundRect">
              <a:avLst/>
            </a:prstGeom>
            <a:solidFill>
              <a:srgbClr val="3B34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1AF5C285-2B75-4466-BA8F-1E2802508D8A}"/>
                </a:ext>
              </a:extLst>
            </p:cNvPr>
            <p:cNvSpPr/>
            <p:nvPr/>
          </p:nvSpPr>
          <p:spPr>
            <a:xfrm>
              <a:off x="7789289" y="5534815"/>
              <a:ext cx="218872" cy="291829"/>
            </a:xfrm>
            <a:prstGeom prst="roundRect">
              <a:avLst/>
            </a:prstGeom>
            <a:solidFill>
              <a:srgbClr val="514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1A41BD46-1E68-47FE-ACA9-9FB35FB597F4}"/>
                </a:ext>
              </a:extLst>
            </p:cNvPr>
            <p:cNvSpPr/>
            <p:nvPr/>
          </p:nvSpPr>
          <p:spPr>
            <a:xfrm>
              <a:off x="10874407" y="5534815"/>
              <a:ext cx="218872" cy="291829"/>
            </a:xfrm>
            <a:prstGeom prst="roundRect">
              <a:avLst/>
            </a:prstGeom>
            <a:solidFill>
              <a:srgbClr val="514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Trapecio 8">
              <a:extLst>
                <a:ext uri="{FF2B5EF4-FFF2-40B4-BE49-F238E27FC236}">
                  <a16:creationId xmlns:a16="http://schemas.microsoft.com/office/drawing/2014/main" id="{8AFCF37E-8CD9-4897-A590-C6C14C8BCA4D}"/>
                </a:ext>
              </a:extLst>
            </p:cNvPr>
            <p:cNvSpPr/>
            <p:nvPr/>
          </p:nvSpPr>
          <p:spPr>
            <a:xfrm>
              <a:off x="7764970" y="4564290"/>
              <a:ext cx="3303990" cy="407841"/>
            </a:xfrm>
            <a:prstGeom prst="trapezoid">
              <a:avLst>
                <a:gd name="adj" fmla="val 77551"/>
              </a:avLst>
            </a:prstGeom>
            <a:solidFill>
              <a:srgbClr val="EF7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rapecio 10">
              <a:extLst>
                <a:ext uri="{FF2B5EF4-FFF2-40B4-BE49-F238E27FC236}">
                  <a16:creationId xmlns:a16="http://schemas.microsoft.com/office/drawing/2014/main" id="{E25476FA-C4C7-4AE0-971E-F1A69A48F9F0}"/>
                </a:ext>
              </a:extLst>
            </p:cNvPr>
            <p:cNvSpPr/>
            <p:nvPr/>
          </p:nvSpPr>
          <p:spPr>
            <a:xfrm>
              <a:off x="8076253" y="4091005"/>
              <a:ext cx="2675107" cy="473285"/>
            </a:xfrm>
            <a:prstGeom prst="trapezoid">
              <a:avLst>
                <a:gd name="adj" fmla="val 75637"/>
              </a:avLst>
            </a:prstGeom>
            <a:solidFill>
              <a:srgbClr val="F7A9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127660FF-AD7D-45A3-B376-620F19FC3A95}"/>
                </a:ext>
              </a:extLst>
            </p:cNvPr>
            <p:cNvSpPr/>
            <p:nvPr/>
          </p:nvSpPr>
          <p:spPr>
            <a:xfrm>
              <a:off x="8295125" y="3696287"/>
              <a:ext cx="2193588" cy="597569"/>
            </a:xfrm>
            <a:prstGeom prst="roundRect">
              <a:avLst>
                <a:gd name="adj" fmla="val 35473"/>
              </a:avLst>
            </a:prstGeom>
            <a:solidFill>
              <a:srgbClr val="3B34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4A866C8B-C8B9-4C39-8449-F5F4D9EEA8A4}"/>
                </a:ext>
              </a:extLst>
            </p:cNvPr>
            <p:cNvSpPr/>
            <p:nvPr/>
          </p:nvSpPr>
          <p:spPr>
            <a:xfrm>
              <a:off x="8142592" y="4056710"/>
              <a:ext cx="1219170" cy="332236"/>
            </a:xfrm>
            <a:prstGeom prst="roundRect">
              <a:avLst/>
            </a:prstGeom>
            <a:solidFill>
              <a:srgbClr val="EF7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25F47C8D-8ED2-42E0-989C-6BAF0B8FF143}"/>
                </a:ext>
              </a:extLst>
            </p:cNvPr>
            <p:cNvSpPr/>
            <p:nvPr/>
          </p:nvSpPr>
          <p:spPr>
            <a:xfrm>
              <a:off x="8421585" y="3967173"/>
              <a:ext cx="690663" cy="470657"/>
            </a:xfrm>
            <a:prstGeom prst="roundRect">
              <a:avLst/>
            </a:prstGeom>
            <a:solidFill>
              <a:srgbClr val="9DC4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C6183C21-4D68-4D06-BAE9-F837BEB24329}"/>
                </a:ext>
              </a:extLst>
            </p:cNvPr>
            <p:cNvSpPr/>
            <p:nvPr/>
          </p:nvSpPr>
          <p:spPr>
            <a:xfrm>
              <a:off x="9421829" y="4063333"/>
              <a:ext cx="1219170" cy="332236"/>
            </a:xfrm>
            <a:prstGeom prst="roundRect">
              <a:avLst/>
            </a:prstGeom>
            <a:solidFill>
              <a:srgbClr val="EF7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39271FCD-66EF-4906-A8B3-42AC37A6902E}"/>
                </a:ext>
              </a:extLst>
            </p:cNvPr>
            <p:cNvSpPr/>
            <p:nvPr/>
          </p:nvSpPr>
          <p:spPr>
            <a:xfrm>
              <a:off x="9648891" y="3983385"/>
              <a:ext cx="690663" cy="470657"/>
            </a:xfrm>
            <a:prstGeom prst="roundRect">
              <a:avLst/>
            </a:prstGeom>
            <a:solidFill>
              <a:srgbClr val="30B5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868210CB-E929-4A35-A99F-71674F13BA7B}"/>
              </a:ext>
            </a:extLst>
          </p:cNvPr>
          <p:cNvGrpSpPr/>
          <p:nvPr/>
        </p:nvGrpSpPr>
        <p:grpSpPr>
          <a:xfrm>
            <a:off x="5585103" y="3101195"/>
            <a:ext cx="636129" cy="962138"/>
            <a:chOff x="6660710" y="2662411"/>
            <a:chExt cx="636129" cy="962138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8C5C486C-AA2A-43B0-A9A3-CFED62E41414}"/>
                </a:ext>
              </a:extLst>
            </p:cNvPr>
            <p:cNvSpPr/>
            <p:nvPr/>
          </p:nvSpPr>
          <p:spPr>
            <a:xfrm rot="5400000">
              <a:off x="6804750" y="3357918"/>
              <a:ext cx="348867" cy="84463"/>
            </a:xfrm>
            <a:prstGeom prst="rect">
              <a:avLst/>
            </a:prstGeom>
            <a:solidFill>
              <a:srgbClr val="4B2C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7A43F4E3-9C2A-434C-8E13-FE976E6CDD7E}"/>
                </a:ext>
              </a:extLst>
            </p:cNvPr>
            <p:cNvSpPr/>
            <p:nvPr/>
          </p:nvSpPr>
          <p:spPr>
            <a:xfrm>
              <a:off x="6801080" y="3540086"/>
              <a:ext cx="348867" cy="84463"/>
            </a:xfrm>
            <a:prstGeom prst="rect">
              <a:avLst/>
            </a:prstGeom>
            <a:solidFill>
              <a:srgbClr val="623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E1A6BB99-F048-4F99-BF86-593C422ABD53}"/>
                </a:ext>
              </a:extLst>
            </p:cNvPr>
            <p:cNvCxnSpPr/>
            <p:nvPr/>
          </p:nvCxnSpPr>
          <p:spPr>
            <a:xfrm>
              <a:off x="7113224" y="3194892"/>
              <a:ext cx="0" cy="165253"/>
            </a:xfrm>
            <a:prstGeom prst="line">
              <a:avLst/>
            </a:prstGeom>
            <a:ln w="25400">
              <a:solidFill>
                <a:srgbClr val="A55B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rapecio 21">
              <a:extLst>
                <a:ext uri="{FF2B5EF4-FFF2-40B4-BE49-F238E27FC236}">
                  <a16:creationId xmlns:a16="http://schemas.microsoft.com/office/drawing/2014/main" id="{1B3A2F49-51E2-477A-9861-01042CC816C5}"/>
                </a:ext>
              </a:extLst>
            </p:cNvPr>
            <p:cNvSpPr/>
            <p:nvPr/>
          </p:nvSpPr>
          <p:spPr>
            <a:xfrm>
              <a:off x="6660710" y="2662411"/>
              <a:ext cx="636129" cy="570650"/>
            </a:xfrm>
            <a:prstGeom prst="trapezoid">
              <a:avLst>
                <a:gd name="adj" fmla="val 18565"/>
              </a:avLst>
            </a:prstGeom>
            <a:solidFill>
              <a:srgbClr val="E9D7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45B31AA1-5D63-4BEB-B6A0-1CD2EC1F780F}"/>
                </a:ext>
              </a:extLst>
            </p:cNvPr>
            <p:cNvSpPr/>
            <p:nvPr/>
          </p:nvSpPr>
          <p:spPr>
            <a:xfrm>
              <a:off x="7058141" y="3312405"/>
              <a:ext cx="113841" cy="116595"/>
            </a:xfrm>
            <a:prstGeom prst="ellipse">
              <a:avLst/>
            </a:prstGeom>
            <a:solidFill>
              <a:srgbClr val="C87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A204767-5B10-4980-A246-686B1F3DA1AB}"/>
              </a:ext>
            </a:extLst>
          </p:cNvPr>
          <p:cNvGrpSpPr/>
          <p:nvPr/>
        </p:nvGrpSpPr>
        <p:grpSpPr>
          <a:xfrm>
            <a:off x="4670353" y="3174931"/>
            <a:ext cx="605169" cy="792242"/>
            <a:chOff x="6852079" y="1010889"/>
            <a:chExt cx="605169" cy="792242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423832A6-DDF8-49B1-A4BD-BF404F8AB979}"/>
                </a:ext>
              </a:extLst>
            </p:cNvPr>
            <p:cNvGrpSpPr/>
            <p:nvPr/>
          </p:nvGrpSpPr>
          <p:grpSpPr>
            <a:xfrm>
              <a:off x="7304689" y="1663974"/>
              <a:ext cx="112879" cy="132787"/>
              <a:chOff x="7304689" y="1667532"/>
              <a:chExt cx="112879" cy="132787"/>
            </a:xfrm>
          </p:grpSpPr>
          <p:grpSp>
            <p:nvGrpSpPr>
              <p:cNvPr id="148" name="Grupo 147">
                <a:extLst>
                  <a:ext uri="{FF2B5EF4-FFF2-40B4-BE49-F238E27FC236}">
                    <a16:creationId xmlns:a16="http://schemas.microsoft.com/office/drawing/2014/main" id="{AF3EE81E-E9E1-4157-8201-1FA1AA75BD7C}"/>
                  </a:ext>
                </a:extLst>
              </p:cNvPr>
              <p:cNvGrpSpPr/>
              <p:nvPr/>
            </p:nvGrpSpPr>
            <p:grpSpPr>
              <a:xfrm>
                <a:off x="7304689" y="1667532"/>
                <a:ext cx="86419" cy="103761"/>
                <a:chOff x="7304689" y="1667532"/>
                <a:chExt cx="86419" cy="103761"/>
              </a:xfrm>
            </p:grpSpPr>
            <p:sp>
              <p:nvSpPr>
                <p:cNvPr id="150" name="Forma libre: forma 149">
                  <a:extLst>
                    <a:ext uri="{FF2B5EF4-FFF2-40B4-BE49-F238E27FC236}">
                      <a16:creationId xmlns:a16="http://schemas.microsoft.com/office/drawing/2014/main" id="{8E7CBF7E-F4D1-4D9F-90ED-E56C3C07820D}"/>
                    </a:ext>
                  </a:extLst>
                </p:cNvPr>
                <p:cNvSpPr/>
                <p:nvPr/>
              </p:nvSpPr>
              <p:spPr>
                <a:xfrm>
                  <a:off x="7326008" y="1674879"/>
                  <a:ext cx="65100" cy="96414"/>
                </a:xfrm>
                <a:custGeom>
                  <a:avLst/>
                  <a:gdLst>
                    <a:gd name="connsiteX0" fmla="*/ 0 w 160109"/>
                    <a:gd name="connsiteY0" fmla="*/ 0 h 234827"/>
                    <a:gd name="connsiteX1" fmla="*/ 160109 w 160109"/>
                    <a:gd name="connsiteY1" fmla="*/ 234827 h 234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0109" h="234827">
                      <a:moveTo>
                        <a:pt x="0" y="0"/>
                      </a:moveTo>
                      <a:lnTo>
                        <a:pt x="160109" y="234827"/>
                      </a:lnTo>
                    </a:path>
                  </a:pathLst>
                </a:custGeom>
                <a:noFill/>
                <a:ln w="25400">
                  <a:solidFill>
                    <a:srgbClr val="B4B1B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151" name="Rectángulo: esquinas redondeadas 150">
                  <a:extLst>
                    <a:ext uri="{FF2B5EF4-FFF2-40B4-BE49-F238E27FC236}">
                      <a16:creationId xmlns:a16="http://schemas.microsoft.com/office/drawing/2014/main" id="{94CEF3E8-1F79-4B60-9092-DBAA8993B66D}"/>
                    </a:ext>
                  </a:extLst>
                </p:cNvPr>
                <p:cNvSpPr/>
                <p:nvPr/>
              </p:nvSpPr>
              <p:spPr>
                <a:xfrm rot="19463070">
                  <a:off x="7304689" y="1667532"/>
                  <a:ext cx="62036" cy="45719"/>
                </a:xfrm>
                <a:prstGeom prst="roundRect">
                  <a:avLst/>
                </a:prstGeom>
                <a:solidFill>
                  <a:srgbClr val="4C5746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</p:grpSp>
          <p:sp>
            <p:nvSpPr>
              <p:cNvPr id="149" name="Elipse 148">
                <a:extLst>
                  <a:ext uri="{FF2B5EF4-FFF2-40B4-BE49-F238E27FC236}">
                    <a16:creationId xmlns:a16="http://schemas.microsoft.com/office/drawing/2014/main" id="{3CD935D2-6805-4B6E-AF11-2C156F20C260}"/>
                  </a:ext>
                </a:extLst>
              </p:cNvPr>
              <p:cNvSpPr/>
              <p:nvPr/>
            </p:nvSpPr>
            <p:spPr>
              <a:xfrm>
                <a:off x="7371849" y="1754600"/>
                <a:ext cx="45719" cy="45719"/>
              </a:xfrm>
              <a:prstGeom prst="ellipse">
                <a:avLst/>
              </a:prstGeom>
              <a:solidFill>
                <a:srgbClr val="6B6B6B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C7CD9801-A582-4ECC-AABE-D58F1FDB416C}"/>
                </a:ext>
              </a:extLst>
            </p:cNvPr>
            <p:cNvGrpSpPr/>
            <p:nvPr/>
          </p:nvGrpSpPr>
          <p:grpSpPr>
            <a:xfrm rot="3664562">
              <a:off x="6912636" y="1680298"/>
              <a:ext cx="112879" cy="132787"/>
              <a:chOff x="7304689" y="1667532"/>
              <a:chExt cx="112879" cy="132787"/>
            </a:xfrm>
          </p:grpSpPr>
          <p:grpSp>
            <p:nvGrpSpPr>
              <p:cNvPr id="144" name="Grupo 143">
                <a:extLst>
                  <a:ext uri="{FF2B5EF4-FFF2-40B4-BE49-F238E27FC236}">
                    <a16:creationId xmlns:a16="http://schemas.microsoft.com/office/drawing/2014/main" id="{1C072420-9A96-4DCE-A529-0F41C5DD2DC9}"/>
                  </a:ext>
                </a:extLst>
              </p:cNvPr>
              <p:cNvGrpSpPr/>
              <p:nvPr/>
            </p:nvGrpSpPr>
            <p:grpSpPr>
              <a:xfrm>
                <a:off x="7304689" y="1667532"/>
                <a:ext cx="86419" cy="103761"/>
                <a:chOff x="7304689" y="1667532"/>
                <a:chExt cx="86419" cy="103761"/>
              </a:xfrm>
            </p:grpSpPr>
            <p:sp>
              <p:nvSpPr>
                <p:cNvPr id="146" name="Forma libre: forma 145">
                  <a:extLst>
                    <a:ext uri="{FF2B5EF4-FFF2-40B4-BE49-F238E27FC236}">
                      <a16:creationId xmlns:a16="http://schemas.microsoft.com/office/drawing/2014/main" id="{9CAD93D3-429E-455D-AB3D-B3DCE76A7EFC}"/>
                    </a:ext>
                  </a:extLst>
                </p:cNvPr>
                <p:cNvSpPr/>
                <p:nvPr/>
              </p:nvSpPr>
              <p:spPr>
                <a:xfrm>
                  <a:off x="7326008" y="1674879"/>
                  <a:ext cx="65100" cy="96414"/>
                </a:xfrm>
                <a:custGeom>
                  <a:avLst/>
                  <a:gdLst>
                    <a:gd name="connsiteX0" fmla="*/ 0 w 160109"/>
                    <a:gd name="connsiteY0" fmla="*/ 0 h 234827"/>
                    <a:gd name="connsiteX1" fmla="*/ 160109 w 160109"/>
                    <a:gd name="connsiteY1" fmla="*/ 234827 h 234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0109" h="234827">
                      <a:moveTo>
                        <a:pt x="0" y="0"/>
                      </a:moveTo>
                      <a:lnTo>
                        <a:pt x="160109" y="234827"/>
                      </a:lnTo>
                    </a:path>
                  </a:pathLst>
                </a:custGeom>
                <a:noFill/>
                <a:ln w="25400">
                  <a:solidFill>
                    <a:srgbClr val="B4B1B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147" name="Rectángulo: esquinas redondeadas 146">
                  <a:extLst>
                    <a:ext uri="{FF2B5EF4-FFF2-40B4-BE49-F238E27FC236}">
                      <a16:creationId xmlns:a16="http://schemas.microsoft.com/office/drawing/2014/main" id="{F87BAF2D-BB30-4B73-96D1-F6831350281C}"/>
                    </a:ext>
                  </a:extLst>
                </p:cNvPr>
                <p:cNvSpPr/>
                <p:nvPr/>
              </p:nvSpPr>
              <p:spPr>
                <a:xfrm rot="19463070">
                  <a:off x="7304689" y="1667532"/>
                  <a:ext cx="62036" cy="45719"/>
                </a:xfrm>
                <a:prstGeom prst="roundRect">
                  <a:avLst/>
                </a:prstGeom>
                <a:solidFill>
                  <a:srgbClr val="4C5746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</p:grpSp>
          <p:sp>
            <p:nvSpPr>
              <p:cNvPr id="145" name="Elipse 144">
                <a:extLst>
                  <a:ext uri="{FF2B5EF4-FFF2-40B4-BE49-F238E27FC236}">
                    <a16:creationId xmlns:a16="http://schemas.microsoft.com/office/drawing/2014/main" id="{E1B9113A-C34E-4AD4-8A85-9EDB9D371718}"/>
                  </a:ext>
                </a:extLst>
              </p:cNvPr>
              <p:cNvSpPr/>
              <p:nvPr/>
            </p:nvSpPr>
            <p:spPr>
              <a:xfrm>
                <a:off x="7371849" y="1754600"/>
                <a:ext cx="45719" cy="45719"/>
              </a:xfrm>
              <a:prstGeom prst="ellipse">
                <a:avLst/>
              </a:prstGeom>
              <a:solidFill>
                <a:srgbClr val="6B6B6B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8F75F27C-FAB2-472E-B8E4-0E9FC69CB874}"/>
                </a:ext>
              </a:extLst>
            </p:cNvPr>
            <p:cNvGrpSpPr/>
            <p:nvPr/>
          </p:nvGrpSpPr>
          <p:grpSpPr>
            <a:xfrm>
              <a:off x="6852079" y="1010889"/>
              <a:ext cx="605169" cy="714936"/>
              <a:chOff x="6547748" y="1044602"/>
              <a:chExt cx="605169" cy="714936"/>
            </a:xfrm>
          </p:grpSpPr>
          <p:grpSp>
            <p:nvGrpSpPr>
              <p:cNvPr id="28" name="Grupo 27">
                <a:extLst>
                  <a:ext uri="{FF2B5EF4-FFF2-40B4-BE49-F238E27FC236}">
                    <a16:creationId xmlns:a16="http://schemas.microsoft.com/office/drawing/2014/main" id="{BA82BBA4-EDD8-4CDB-8D5A-848026CCC654}"/>
                  </a:ext>
                </a:extLst>
              </p:cNvPr>
              <p:cNvGrpSpPr/>
              <p:nvPr/>
            </p:nvGrpSpPr>
            <p:grpSpPr>
              <a:xfrm rot="3741399">
                <a:off x="6919364" y="1072273"/>
                <a:ext cx="261224" cy="205882"/>
                <a:chOff x="6522557" y="1044549"/>
                <a:chExt cx="261224" cy="205882"/>
              </a:xfrm>
            </p:grpSpPr>
            <p:sp>
              <p:nvSpPr>
                <p:cNvPr id="141" name="Elipse 140">
                  <a:extLst>
                    <a:ext uri="{FF2B5EF4-FFF2-40B4-BE49-F238E27FC236}">
                      <a16:creationId xmlns:a16="http://schemas.microsoft.com/office/drawing/2014/main" id="{EB2B856E-69F5-4A15-9C21-B0A86417DE69}"/>
                    </a:ext>
                  </a:extLst>
                </p:cNvPr>
                <p:cNvSpPr/>
                <p:nvPr/>
              </p:nvSpPr>
              <p:spPr>
                <a:xfrm rot="19667429">
                  <a:off x="6522557" y="1134093"/>
                  <a:ext cx="261224" cy="57946"/>
                </a:xfrm>
                <a:prstGeom prst="ellipse">
                  <a:avLst/>
                </a:prstGeom>
                <a:solidFill>
                  <a:srgbClr val="0D110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142" name="Rectángulo 141">
                  <a:extLst>
                    <a:ext uri="{FF2B5EF4-FFF2-40B4-BE49-F238E27FC236}">
                      <a16:creationId xmlns:a16="http://schemas.microsoft.com/office/drawing/2014/main" id="{E09BC290-5975-4E71-A965-FAFDCFA33B20}"/>
                    </a:ext>
                  </a:extLst>
                </p:cNvPr>
                <p:cNvSpPr/>
                <p:nvPr/>
              </p:nvSpPr>
              <p:spPr>
                <a:xfrm rot="19574637">
                  <a:off x="6641575" y="1135529"/>
                  <a:ext cx="45719" cy="114902"/>
                </a:xfrm>
                <a:prstGeom prst="rect">
                  <a:avLst/>
                </a:prstGeom>
                <a:solidFill>
                  <a:srgbClr val="9AA2A4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143" name="Forma libre: forma 142">
                  <a:extLst>
                    <a:ext uri="{FF2B5EF4-FFF2-40B4-BE49-F238E27FC236}">
                      <a16:creationId xmlns:a16="http://schemas.microsoft.com/office/drawing/2014/main" id="{E9B45C6F-2F3C-45E9-99D8-8603E8531CFE}"/>
                    </a:ext>
                  </a:extLst>
                </p:cNvPr>
                <p:cNvSpPr/>
                <p:nvPr/>
              </p:nvSpPr>
              <p:spPr>
                <a:xfrm>
                  <a:off x="6533607" y="1044549"/>
                  <a:ext cx="230210" cy="192048"/>
                </a:xfrm>
                <a:custGeom>
                  <a:avLst/>
                  <a:gdLst>
                    <a:gd name="connsiteX0" fmla="*/ 0 w 588169"/>
                    <a:gd name="connsiteY0" fmla="*/ 433387 h 433387"/>
                    <a:gd name="connsiteX1" fmla="*/ 9525 w 588169"/>
                    <a:gd name="connsiteY1" fmla="*/ 195262 h 433387"/>
                    <a:gd name="connsiteX2" fmla="*/ 180975 w 588169"/>
                    <a:gd name="connsiteY2" fmla="*/ 47625 h 433387"/>
                    <a:gd name="connsiteX3" fmla="*/ 450056 w 588169"/>
                    <a:gd name="connsiteY3" fmla="*/ 0 h 433387"/>
                    <a:gd name="connsiteX4" fmla="*/ 588169 w 588169"/>
                    <a:gd name="connsiteY4" fmla="*/ 119062 h 433387"/>
                    <a:gd name="connsiteX5" fmla="*/ 0 w 588169"/>
                    <a:gd name="connsiteY5" fmla="*/ 433387 h 433387"/>
                    <a:gd name="connsiteX0" fmla="*/ 23407 w 611576"/>
                    <a:gd name="connsiteY0" fmla="*/ 433387 h 433387"/>
                    <a:gd name="connsiteX1" fmla="*/ 32932 w 611576"/>
                    <a:gd name="connsiteY1" fmla="*/ 195262 h 433387"/>
                    <a:gd name="connsiteX2" fmla="*/ 204382 w 611576"/>
                    <a:gd name="connsiteY2" fmla="*/ 47625 h 433387"/>
                    <a:gd name="connsiteX3" fmla="*/ 473463 w 611576"/>
                    <a:gd name="connsiteY3" fmla="*/ 0 h 433387"/>
                    <a:gd name="connsiteX4" fmla="*/ 611576 w 611576"/>
                    <a:gd name="connsiteY4" fmla="*/ 119062 h 433387"/>
                    <a:gd name="connsiteX5" fmla="*/ 23407 w 611576"/>
                    <a:gd name="connsiteY5" fmla="*/ 433387 h 433387"/>
                    <a:gd name="connsiteX0" fmla="*/ 27645 w 615814"/>
                    <a:gd name="connsiteY0" fmla="*/ 433387 h 433387"/>
                    <a:gd name="connsiteX1" fmla="*/ 37170 w 615814"/>
                    <a:gd name="connsiteY1" fmla="*/ 195262 h 433387"/>
                    <a:gd name="connsiteX2" fmla="*/ 208620 w 615814"/>
                    <a:gd name="connsiteY2" fmla="*/ 47625 h 433387"/>
                    <a:gd name="connsiteX3" fmla="*/ 477701 w 615814"/>
                    <a:gd name="connsiteY3" fmla="*/ 0 h 433387"/>
                    <a:gd name="connsiteX4" fmla="*/ 615814 w 615814"/>
                    <a:gd name="connsiteY4" fmla="*/ 119062 h 433387"/>
                    <a:gd name="connsiteX5" fmla="*/ 27645 w 615814"/>
                    <a:gd name="connsiteY5" fmla="*/ 433387 h 433387"/>
                    <a:gd name="connsiteX0" fmla="*/ 27645 w 615814"/>
                    <a:gd name="connsiteY0" fmla="*/ 433387 h 433387"/>
                    <a:gd name="connsiteX1" fmla="*/ 37170 w 615814"/>
                    <a:gd name="connsiteY1" fmla="*/ 195262 h 433387"/>
                    <a:gd name="connsiteX2" fmla="*/ 208620 w 615814"/>
                    <a:gd name="connsiteY2" fmla="*/ 47625 h 433387"/>
                    <a:gd name="connsiteX3" fmla="*/ 477701 w 615814"/>
                    <a:gd name="connsiteY3" fmla="*/ 0 h 433387"/>
                    <a:gd name="connsiteX4" fmla="*/ 615814 w 615814"/>
                    <a:gd name="connsiteY4" fmla="*/ 119062 h 433387"/>
                    <a:gd name="connsiteX5" fmla="*/ 27645 w 615814"/>
                    <a:gd name="connsiteY5" fmla="*/ 433387 h 433387"/>
                    <a:gd name="connsiteX0" fmla="*/ 27645 w 615814"/>
                    <a:gd name="connsiteY0" fmla="*/ 433387 h 433387"/>
                    <a:gd name="connsiteX1" fmla="*/ 37170 w 615814"/>
                    <a:gd name="connsiteY1" fmla="*/ 195262 h 433387"/>
                    <a:gd name="connsiteX2" fmla="*/ 208620 w 615814"/>
                    <a:gd name="connsiteY2" fmla="*/ 47625 h 433387"/>
                    <a:gd name="connsiteX3" fmla="*/ 477701 w 615814"/>
                    <a:gd name="connsiteY3" fmla="*/ 0 h 433387"/>
                    <a:gd name="connsiteX4" fmla="*/ 615814 w 615814"/>
                    <a:gd name="connsiteY4" fmla="*/ 119062 h 433387"/>
                    <a:gd name="connsiteX5" fmla="*/ 27645 w 615814"/>
                    <a:gd name="connsiteY5" fmla="*/ 433387 h 433387"/>
                    <a:gd name="connsiteX0" fmla="*/ 27645 w 615814"/>
                    <a:gd name="connsiteY0" fmla="*/ 433387 h 433387"/>
                    <a:gd name="connsiteX1" fmla="*/ 37170 w 615814"/>
                    <a:gd name="connsiteY1" fmla="*/ 195262 h 433387"/>
                    <a:gd name="connsiteX2" fmla="*/ 208620 w 615814"/>
                    <a:gd name="connsiteY2" fmla="*/ 47625 h 433387"/>
                    <a:gd name="connsiteX3" fmla="*/ 477701 w 615814"/>
                    <a:gd name="connsiteY3" fmla="*/ 0 h 433387"/>
                    <a:gd name="connsiteX4" fmla="*/ 615814 w 615814"/>
                    <a:gd name="connsiteY4" fmla="*/ 119062 h 433387"/>
                    <a:gd name="connsiteX5" fmla="*/ 27645 w 615814"/>
                    <a:gd name="connsiteY5" fmla="*/ 433387 h 433387"/>
                    <a:gd name="connsiteX0" fmla="*/ 27645 w 615814"/>
                    <a:gd name="connsiteY0" fmla="*/ 435503 h 435503"/>
                    <a:gd name="connsiteX1" fmla="*/ 37170 w 615814"/>
                    <a:gd name="connsiteY1" fmla="*/ 197378 h 435503"/>
                    <a:gd name="connsiteX2" fmla="*/ 208620 w 615814"/>
                    <a:gd name="connsiteY2" fmla="*/ 49741 h 435503"/>
                    <a:gd name="connsiteX3" fmla="*/ 477701 w 615814"/>
                    <a:gd name="connsiteY3" fmla="*/ 2116 h 435503"/>
                    <a:gd name="connsiteX4" fmla="*/ 615814 w 615814"/>
                    <a:gd name="connsiteY4" fmla="*/ 121178 h 435503"/>
                    <a:gd name="connsiteX5" fmla="*/ 27645 w 615814"/>
                    <a:gd name="connsiteY5" fmla="*/ 435503 h 435503"/>
                    <a:gd name="connsiteX0" fmla="*/ 27645 w 615814"/>
                    <a:gd name="connsiteY0" fmla="*/ 435503 h 435503"/>
                    <a:gd name="connsiteX1" fmla="*/ 37170 w 615814"/>
                    <a:gd name="connsiteY1" fmla="*/ 197378 h 435503"/>
                    <a:gd name="connsiteX2" fmla="*/ 208620 w 615814"/>
                    <a:gd name="connsiteY2" fmla="*/ 49741 h 435503"/>
                    <a:gd name="connsiteX3" fmla="*/ 477701 w 615814"/>
                    <a:gd name="connsiteY3" fmla="*/ 2116 h 435503"/>
                    <a:gd name="connsiteX4" fmla="*/ 615814 w 615814"/>
                    <a:gd name="connsiteY4" fmla="*/ 121178 h 435503"/>
                    <a:gd name="connsiteX5" fmla="*/ 27645 w 615814"/>
                    <a:gd name="connsiteY5" fmla="*/ 435503 h 435503"/>
                    <a:gd name="connsiteX0" fmla="*/ 27645 w 615814"/>
                    <a:gd name="connsiteY0" fmla="*/ 435503 h 435503"/>
                    <a:gd name="connsiteX1" fmla="*/ 37170 w 615814"/>
                    <a:gd name="connsiteY1" fmla="*/ 197378 h 435503"/>
                    <a:gd name="connsiteX2" fmla="*/ 208620 w 615814"/>
                    <a:gd name="connsiteY2" fmla="*/ 49741 h 435503"/>
                    <a:gd name="connsiteX3" fmla="*/ 477701 w 615814"/>
                    <a:gd name="connsiteY3" fmla="*/ 2116 h 435503"/>
                    <a:gd name="connsiteX4" fmla="*/ 615814 w 615814"/>
                    <a:gd name="connsiteY4" fmla="*/ 121178 h 435503"/>
                    <a:gd name="connsiteX5" fmla="*/ 27645 w 615814"/>
                    <a:gd name="connsiteY5" fmla="*/ 435503 h 435503"/>
                    <a:gd name="connsiteX0" fmla="*/ 27645 w 615814"/>
                    <a:gd name="connsiteY0" fmla="*/ 435503 h 435503"/>
                    <a:gd name="connsiteX1" fmla="*/ 37170 w 615814"/>
                    <a:gd name="connsiteY1" fmla="*/ 197378 h 435503"/>
                    <a:gd name="connsiteX2" fmla="*/ 208620 w 615814"/>
                    <a:gd name="connsiteY2" fmla="*/ 49741 h 435503"/>
                    <a:gd name="connsiteX3" fmla="*/ 477701 w 615814"/>
                    <a:gd name="connsiteY3" fmla="*/ 2116 h 435503"/>
                    <a:gd name="connsiteX4" fmla="*/ 615814 w 615814"/>
                    <a:gd name="connsiteY4" fmla="*/ 121178 h 435503"/>
                    <a:gd name="connsiteX5" fmla="*/ 27645 w 615814"/>
                    <a:gd name="connsiteY5" fmla="*/ 435503 h 435503"/>
                    <a:gd name="connsiteX0" fmla="*/ 27645 w 615814"/>
                    <a:gd name="connsiteY0" fmla="*/ 435503 h 435503"/>
                    <a:gd name="connsiteX1" fmla="*/ 37170 w 615814"/>
                    <a:gd name="connsiteY1" fmla="*/ 197378 h 435503"/>
                    <a:gd name="connsiteX2" fmla="*/ 208620 w 615814"/>
                    <a:gd name="connsiteY2" fmla="*/ 49741 h 435503"/>
                    <a:gd name="connsiteX3" fmla="*/ 477701 w 615814"/>
                    <a:gd name="connsiteY3" fmla="*/ 2116 h 435503"/>
                    <a:gd name="connsiteX4" fmla="*/ 615814 w 615814"/>
                    <a:gd name="connsiteY4" fmla="*/ 121178 h 435503"/>
                    <a:gd name="connsiteX5" fmla="*/ 27645 w 615814"/>
                    <a:gd name="connsiteY5" fmla="*/ 435503 h 435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5814" h="435503">
                      <a:moveTo>
                        <a:pt x="27645" y="435503"/>
                      </a:moveTo>
                      <a:cubicBezTo>
                        <a:pt x="-28711" y="296597"/>
                        <a:pt x="14945" y="241034"/>
                        <a:pt x="37170" y="197378"/>
                      </a:cubicBezTo>
                      <a:cubicBezTo>
                        <a:pt x="99083" y="105303"/>
                        <a:pt x="144326" y="72759"/>
                        <a:pt x="208620" y="49741"/>
                      </a:cubicBezTo>
                      <a:cubicBezTo>
                        <a:pt x="317364" y="-13759"/>
                        <a:pt x="383245" y="1322"/>
                        <a:pt x="477701" y="2116"/>
                      </a:cubicBezTo>
                      <a:cubicBezTo>
                        <a:pt x="557077" y="27516"/>
                        <a:pt x="588826" y="67203"/>
                        <a:pt x="615814" y="121178"/>
                      </a:cubicBezTo>
                      <a:cubicBezTo>
                        <a:pt x="403089" y="204522"/>
                        <a:pt x="204651" y="318822"/>
                        <a:pt x="27645" y="435503"/>
                      </a:cubicBezTo>
                      <a:close/>
                    </a:path>
                  </a:pathLst>
                </a:custGeom>
                <a:solidFill>
                  <a:srgbClr val="52B13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</p:grpSp>
          <p:grpSp>
            <p:nvGrpSpPr>
              <p:cNvPr id="29" name="Grupo 28">
                <a:extLst>
                  <a:ext uri="{FF2B5EF4-FFF2-40B4-BE49-F238E27FC236}">
                    <a16:creationId xmlns:a16="http://schemas.microsoft.com/office/drawing/2014/main" id="{3E359406-8949-44EF-B5FD-88D896E48F43}"/>
                  </a:ext>
                </a:extLst>
              </p:cNvPr>
              <p:cNvGrpSpPr/>
              <p:nvPr/>
            </p:nvGrpSpPr>
            <p:grpSpPr>
              <a:xfrm>
                <a:off x="6547748" y="1065689"/>
                <a:ext cx="261224" cy="205882"/>
                <a:chOff x="6522557" y="1044549"/>
                <a:chExt cx="261224" cy="205882"/>
              </a:xfrm>
            </p:grpSpPr>
            <p:sp>
              <p:nvSpPr>
                <p:cNvPr id="138" name="Elipse 137">
                  <a:extLst>
                    <a:ext uri="{FF2B5EF4-FFF2-40B4-BE49-F238E27FC236}">
                      <a16:creationId xmlns:a16="http://schemas.microsoft.com/office/drawing/2014/main" id="{8F82094E-BBD1-4B42-9F82-D38AFF28B066}"/>
                    </a:ext>
                  </a:extLst>
                </p:cNvPr>
                <p:cNvSpPr/>
                <p:nvPr/>
              </p:nvSpPr>
              <p:spPr>
                <a:xfrm rot="19667429">
                  <a:off x="6522557" y="1134093"/>
                  <a:ext cx="261224" cy="57946"/>
                </a:xfrm>
                <a:prstGeom prst="ellipse">
                  <a:avLst/>
                </a:prstGeom>
                <a:solidFill>
                  <a:srgbClr val="0D110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139" name="Rectángulo 138">
                  <a:extLst>
                    <a:ext uri="{FF2B5EF4-FFF2-40B4-BE49-F238E27FC236}">
                      <a16:creationId xmlns:a16="http://schemas.microsoft.com/office/drawing/2014/main" id="{433204AC-ECF9-4EBE-9732-D67E52EB7BC4}"/>
                    </a:ext>
                  </a:extLst>
                </p:cNvPr>
                <p:cNvSpPr/>
                <p:nvPr/>
              </p:nvSpPr>
              <p:spPr>
                <a:xfrm rot="19574637">
                  <a:off x="6641575" y="1135529"/>
                  <a:ext cx="45719" cy="114902"/>
                </a:xfrm>
                <a:prstGeom prst="rect">
                  <a:avLst/>
                </a:prstGeom>
                <a:solidFill>
                  <a:srgbClr val="9AA2A4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140" name="Forma libre: forma 139">
                  <a:extLst>
                    <a:ext uri="{FF2B5EF4-FFF2-40B4-BE49-F238E27FC236}">
                      <a16:creationId xmlns:a16="http://schemas.microsoft.com/office/drawing/2014/main" id="{702AB9DE-91E0-4B81-81BB-CBE2F99A99B5}"/>
                    </a:ext>
                  </a:extLst>
                </p:cNvPr>
                <p:cNvSpPr/>
                <p:nvPr/>
              </p:nvSpPr>
              <p:spPr>
                <a:xfrm>
                  <a:off x="6533607" y="1044549"/>
                  <a:ext cx="230210" cy="192048"/>
                </a:xfrm>
                <a:custGeom>
                  <a:avLst/>
                  <a:gdLst>
                    <a:gd name="connsiteX0" fmla="*/ 0 w 588169"/>
                    <a:gd name="connsiteY0" fmla="*/ 433387 h 433387"/>
                    <a:gd name="connsiteX1" fmla="*/ 9525 w 588169"/>
                    <a:gd name="connsiteY1" fmla="*/ 195262 h 433387"/>
                    <a:gd name="connsiteX2" fmla="*/ 180975 w 588169"/>
                    <a:gd name="connsiteY2" fmla="*/ 47625 h 433387"/>
                    <a:gd name="connsiteX3" fmla="*/ 450056 w 588169"/>
                    <a:gd name="connsiteY3" fmla="*/ 0 h 433387"/>
                    <a:gd name="connsiteX4" fmla="*/ 588169 w 588169"/>
                    <a:gd name="connsiteY4" fmla="*/ 119062 h 433387"/>
                    <a:gd name="connsiteX5" fmla="*/ 0 w 588169"/>
                    <a:gd name="connsiteY5" fmla="*/ 433387 h 433387"/>
                    <a:gd name="connsiteX0" fmla="*/ 23407 w 611576"/>
                    <a:gd name="connsiteY0" fmla="*/ 433387 h 433387"/>
                    <a:gd name="connsiteX1" fmla="*/ 32932 w 611576"/>
                    <a:gd name="connsiteY1" fmla="*/ 195262 h 433387"/>
                    <a:gd name="connsiteX2" fmla="*/ 204382 w 611576"/>
                    <a:gd name="connsiteY2" fmla="*/ 47625 h 433387"/>
                    <a:gd name="connsiteX3" fmla="*/ 473463 w 611576"/>
                    <a:gd name="connsiteY3" fmla="*/ 0 h 433387"/>
                    <a:gd name="connsiteX4" fmla="*/ 611576 w 611576"/>
                    <a:gd name="connsiteY4" fmla="*/ 119062 h 433387"/>
                    <a:gd name="connsiteX5" fmla="*/ 23407 w 611576"/>
                    <a:gd name="connsiteY5" fmla="*/ 433387 h 433387"/>
                    <a:gd name="connsiteX0" fmla="*/ 27645 w 615814"/>
                    <a:gd name="connsiteY0" fmla="*/ 433387 h 433387"/>
                    <a:gd name="connsiteX1" fmla="*/ 37170 w 615814"/>
                    <a:gd name="connsiteY1" fmla="*/ 195262 h 433387"/>
                    <a:gd name="connsiteX2" fmla="*/ 208620 w 615814"/>
                    <a:gd name="connsiteY2" fmla="*/ 47625 h 433387"/>
                    <a:gd name="connsiteX3" fmla="*/ 477701 w 615814"/>
                    <a:gd name="connsiteY3" fmla="*/ 0 h 433387"/>
                    <a:gd name="connsiteX4" fmla="*/ 615814 w 615814"/>
                    <a:gd name="connsiteY4" fmla="*/ 119062 h 433387"/>
                    <a:gd name="connsiteX5" fmla="*/ 27645 w 615814"/>
                    <a:gd name="connsiteY5" fmla="*/ 433387 h 433387"/>
                    <a:gd name="connsiteX0" fmla="*/ 27645 w 615814"/>
                    <a:gd name="connsiteY0" fmla="*/ 433387 h 433387"/>
                    <a:gd name="connsiteX1" fmla="*/ 37170 w 615814"/>
                    <a:gd name="connsiteY1" fmla="*/ 195262 h 433387"/>
                    <a:gd name="connsiteX2" fmla="*/ 208620 w 615814"/>
                    <a:gd name="connsiteY2" fmla="*/ 47625 h 433387"/>
                    <a:gd name="connsiteX3" fmla="*/ 477701 w 615814"/>
                    <a:gd name="connsiteY3" fmla="*/ 0 h 433387"/>
                    <a:gd name="connsiteX4" fmla="*/ 615814 w 615814"/>
                    <a:gd name="connsiteY4" fmla="*/ 119062 h 433387"/>
                    <a:gd name="connsiteX5" fmla="*/ 27645 w 615814"/>
                    <a:gd name="connsiteY5" fmla="*/ 433387 h 433387"/>
                    <a:gd name="connsiteX0" fmla="*/ 27645 w 615814"/>
                    <a:gd name="connsiteY0" fmla="*/ 433387 h 433387"/>
                    <a:gd name="connsiteX1" fmla="*/ 37170 w 615814"/>
                    <a:gd name="connsiteY1" fmla="*/ 195262 h 433387"/>
                    <a:gd name="connsiteX2" fmla="*/ 208620 w 615814"/>
                    <a:gd name="connsiteY2" fmla="*/ 47625 h 433387"/>
                    <a:gd name="connsiteX3" fmla="*/ 477701 w 615814"/>
                    <a:gd name="connsiteY3" fmla="*/ 0 h 433387"/>
                    <a:gd name="connsiteX4" fmla="*/ 615814 w 615814"/>
                    <a:gd name="connsiteY4" fmla="*/ 119062 h 433387"/>
                    <a:gd name="connsiteX5" fmla="*/ 27645 w 615814"/>
                    <a:gd name="connsiteY5" fmla="*/ 433387 h 433387"/>
                    <a:gd name="connsiteX0" fmla="*/ 27645 w 615814"/>
                    <a:gd name="connsiteY0" fmla="*/ 433387 h 433387"/>
                    <a:gd name="connsiteX1" fmla="*/ 37170 w 615814"/>
                    <a:gd name="connsiteY1" fmla="*/ 195262 h 433387"/>
                    <a:gd name="connsiteX2" fmla="*/ 208620 w 615814"/>
                    <a:gd name="connsiteY2" fmla="*/ 47625 h 433387"/>
                    <a:gd name="connsiteX3" fmla="*/ 477701 w 615814"/>
                    <a:gd name="connsiteY3" fmla="*/ 0 h 433387"/>
                    <a:gd name="connsiteX4" fmla="*/ 615814 w 615814"/>
                    <a:gd name="connsiteY4" fmla="*/ 119062 h 433387"/>
                    <a:gd name="connsiteX5" fmla="*/ 27645 w 615814"/>
                    <a:gd name="connsiteY5" fmla="*/ 433387 h 433387"/>
                    <a:gd name="connsiteX0" fmla="*/ 27645 w 615814"/>
                    <a:gd name="connsiteY0" fmla="*/ 435503 h 435503"/>
                    <a:gd name="connsiteX1" fmla="*/ 37170 w 615814"/>
                    <a:gd name="connsiteY1" fmla="*/ 197378 h 435503"/>
                    <a:gd name="connsiteX2" fmla="*/ 208620 w 615814"/>
                    <a:gd name="connsiteY2" fmla="*/ 49741 h 435503"/>
                    <a:gd name="connsiteX3" fmla="*/ 477701 w 615814"/>
                    <a:gd name="connsiteY3" fmla="*/ 2116 h 435503"/>
                    <a:gd name="connsiteX4" fmla="*/ 615814 w 615814"/>
                    <a:gd name="connsiteY4" fmla="*/ 121178 h 435503"/>
                    <a:gd name="connsiteX5" fmla="*/ 27645 w 615814"/>
                    <a:gd name="connsiteY5" fmla="*/ 435503 h 435503"/>
                    <a:gd name="connsiteX0" fmla="*/ 27645 w 615814"/>
                    <a:gd name="connsiteY0" fmla="*/ 435503 h 435503"/>
                    <a:gd name="connsiteX1" fmla="*/ 37170 w 615814"/>
                    <a:gd name="connsiteY1" fmla="*/ 197378 h 435503"/>
                    <a:gd name="connsiteX2" fmla="*/ 208620 w 615814"/>
                    <a:gd name="connsiteY2" fmla="*/ 49741 h 435503"/>
                    <a:gd name="connsiteX3" fmla="*/ 477701 w 615814"/>
                    <a:gd name="connsiteY3" fmla="*/ 2116 h 435503"/>
                    <a:gd name="connsiteX4" fmla="*/ 615814 w 615814"/>
                    <a:gd name="connsiteY4" fmla="*/ 121178 h 435503"/>
                    <a:gd name="connsiteX5" fmla="*/ 27645 w 615814"/>
                    <a:gd name="connsiteY5" fmla="*/ 435503 h 435503"/>
                    <a:gd name="connsiteX0" fmla="*/ 27645 w 615814"/>
                    <a:gd name="connsiteY0" fmla="*/ 435503 h 435503"/>
                    <a:gd name="connsiteX1" fmla="*/ 37170 w 615814"/>
                    <a:gd name="connsiteY1" fmla="*/ 197378 h 435503"/>
                    <a:gd name="connsiteX2" fmla="*/ 208620 w 615814"/>
                    <a:gd name="connsiteY2" fmla="*/ 49741 h 435503"/>
                    <a:gd name="connsiteX3" fmla="*/ 477701 w 615814"/>
                    <a:gd name="connsiteY3" fmla="*/ 2116 h 435503"/>
                    <a:gd name="connsiteX4" fmla="*/ 615814 w 615814"/>
                    <a:gd name="connsiteY4" fmla="*/ 121178 h 435503"/>
                    <a:gd name="connsiteX5" fmla="*/ 27645 w 615814"/>
                    <a:gd name="connsiteY5" fmla="*/ 435503 h 435503"/>
                    <a:gd name="connsiteX0" fmla="*/ 27645 w 615814"/>
                    <a:gd name="connsiteY0" fmla="*/ 435503 h 435503"/>
                    <a:gd name="connsiteX1" fmla="*/ 37170 w 615814"/>
                    <a:gd name="connsiteY1" fmla="*/ 197378 h 435503"/>
                    <a:gd name="connsiteX2" fmla="*/ 208620 w 615814"/>
                    <a:gd name="connsiteY2" fmla="*/ 49741 h 435503"/>
                    <a:gd name="connsiteX3" fmla="*/ 477701 w 615814"/>
                    <a:gd name="connsiteY3" fmla="*/ 2116 h 435503"/>
                    <a:gd name="connsiteX4" fmla="*/ 615814 w 615814"/>
                    <a:gd name="connsiteY4" fmla="*/ 121178 h 435503"/>
                    <a:gd name="connsiteX5" fmla="*/ 27645 w 615814"/>
                    <a:gd name="connsiteY5" fmla="*/ 435503 h 435503"/>
                    <a:gd name="connsiteX0" fmla="*/ 27645 w 615814"/>
                    <a:gd name="connsiteY0" fmla="*/ 435503 h 435503"/>
                    <a:gd name="connsiteX1" fmla="*/ 37170 w 615814"/>
                    <a:gd name="connsiteY1" fmla="*/ 197378 h 435503"/>
                    <a:gd name="connsiteX2" fmla="*/ 208620 w 615814"/>
                    <a:gd name="connsiteY2" fmla="*/ 49741 h 435503"/>
                    <a:gd name="connsiteX3" fmla="*/ 477701 w 615814"/>
                    <a:gd name="connsiteY3" fmla="*/ 2116 h 435503"/>
                    <a:gd name="connsiteX4" fmla="*/ 615814 w 615814"/>
                    <a:gd name="connsiteY4" fmla="*/ 121178 h 435503"/>
                    <a:gd name="connsiteX5" fmla="*/ 27645 w 615814"/>
                    <a:gd name="connsiteY5" fmla="*/ 435503 h 435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5814" h="435503">
                      <a:moveTo>
                        <a:pt x="27645" y="435503"/>
                      </a:moveTo>
                      <a:cubicBezTo>
                        <a:pt x="-28711" y="296597"/>
                        <a:pt x="14945" y="241034"/>
                        <a:pt x="37170" y="197378"/>
                      </a:cubicBezTo>
                      <a:cubicBezTo>
                        <a:pt x="99083" y="105303"/>
                        <a:pt x="144326" y="72759"/>
                        <a:pt x="208620" y="49741"/>
                      </a:cubicBezTo>
                      <a:cubicBezTo>
                        <a:pt x="317364" y="-13759"/>
                        <a:pt x="383245" y="1322"/>
                        <a:pt x="477701" y="2116"/>
                      </a:cubicBezTo>
                      <a:cubicBezTo>
                        <a:pt x="557077" y="27516"/>
                        <a:pt x="588826" y="67203"/>
                        <a:pt x="615814" y="121178"/>
                      </a:cubicBezTo>
                      <a:cubicBezTo>
                        <a:pt x="403089" y="204522"/>
                        <a:pt x="204651" y="318822"/>
                        <a:pt x="27645" y="435503"/>
                      </a:cubicBezTo>
                      <a:close/>
                    </a:path>
                  </a:pathLst>
                </a:custGeom>
                <a:solidFill>
                  <a:srgbClr val="52B13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</p:grpSp>
          <p:grpSp>
            <p:nvGrpSpPr>
              <p:cNvPr id="30" name="Grupo 29">
                <a:extLst>
                  <a:ext uri="{FF2B5EF4-FFF2-40B4-BE49-F238E27FC236}">
                    <a16:creationId xmlns:a16="http://schemas.microsoft.com/office/drawing/2014/main" id="{C6DF719B-5848-4E5B-9C25-7B1DA3B8298C}"/>
                  </a:ext>
                </a:extLst>
              </p:cNvPr>
              <p:cNvGrpSpPr/>
              <p:nvPr/>
            </p:nvGrpSpPr>
            <p:grpSpPr>
              <a:xfrm>
                <a:off x="6554081" y="1186850"/>
                <a:ext cx="586090" cy="572688"/>
                <a:chOff x="6470582" y="2994425"/>
                <a:chExt cx="586090" cy="572688"/>
              </a:xfrm>
            </p:grpSpPr>
            <p:sp>
              <p:nvSpPr>
                <p:cNvPr id="31" name="Elipse 30">
                  <a:extLst>
                    <a:ext uri="{FF2B5EF4-FFF2-40B4-BE49-F238E27FC236}">
                      <a16:creationId xmlns:a16="http://schemas.microsoft.com/office/drawing/2014/main" id="{292BBE73-9DC4-47C8-995F-C405F3DF6E7F}"/>
                    </a:ext>
                  </a:extLst>
                </p:cNvPr>
                <p:cNvSpPr/>
                <p:nvPr/>
              </p:nvSpPr>
              <p:spPr>
                <a:xfrm>
                  <a:off x="6482552" y="2994425"/>
                  <a:ext cx="557612" cy="572688"/>
                </a:xfrm>
                <a:prstGeom prst="ellipse">
                  <a:avLst/>
                </a:prstGeom>
                <a:solidFill>
                  <a:srgbClr val="ECEBE9"/>
                </a:solidFill>
                <a:ln w="31750">
                  <a:solidFill>
                    <a:srgbClr val="4CB3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cxnSp>
              <p:nvCxnSpPr>
                <p:cNvPr id="32" name="Conector recto 31">
                  <a:extLst>
                    <a:ext uri="{FF2B5EF4-FFF2-40B4-BE49-F238E27FC236}">
                      <a16:creationId xmlns:a16="http://schemas.microsoft.com/office/drawing/2014/main" id="{BC8BBA11-DBCF-4443-9223-FAEDE4BB87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61358" y="3197002"/>
                  <a:ext cx="116681" cy="85725"/>
                </a:xfrm>
                <a:prstGeom prst="line">
                  <a:avLst/>
                </a:prstGeom>
                <a:ln w="9525">
                  <a:solidFill>
                    <a:srgbClr val="13121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upo 32">
                  <a:extLst>
                    <a:ext uri="{FF2B5EF4-FFF2-40B4-BE49-F238E27FC236}">
                      <a16:creationId xmlns:a16="http://schemas.microsoft.com/office/drawing/2014/main" id="{822FEB5C-22F0-4925-A3A2-D1633A5EFE80}"/>
                    </a:ext>
                  </a:extLst>
                </p:cNvPr>
                <p:cNvGrpSpPr/>
                <p:nvPr/>
              </p:nvGrpSpPr>
              <p:grpSpPr>
                <a:xfrm>
                  <a:off x="6761358" y="3160642"/>
                  <a:ext cx="189877" cy="145895"/>
                  <a:chOff x="6761358" y="3160642"/>
                  <a:chExt cx="189877" cy="145895"/>
                </a:xfrm>
              </p:grpSpPr>
              <p:cxnSp>
                <p:nvCxnSpPr>
                  <p:cNvPr id="136" name="Conector recto 135">
                    <a:extLst>
                      <a:ext uri="{FF2B5EF4-FFF2-40B4-BE49-F238E27FC236}">
                        <a16:creationId xmlns:a16="http://schemas.microsoft.com/office/drawing/2014/main" id="{7548305A-B2BC-4E9A-A5C3-2E1D67A6AB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761358" y="3220812"/>
                    <a:ext cx="116681" cy="85725"/>
                  </a:xfrm>
                  <a:prstGeom prst="line">
                    <a:avLst/>
                  </a:prstGeom>
                  <a:ln w="9525">
                    <a:solidFill>
                      <a:srgbClr val="B2B2A8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7" name="Forma libre: forma 136">
                    <a:extLst>
                      <a:ext uri="{FF2B5EF4-FFF2-40B4-BE49-F238E27FC236}">
                        <a16:creationId xmlns:a16="http://schemas.microsoft.com/office/drawing/2014/main" id="{D473F74F-8CA8-4348-B3A6-CF2B4C6508EE}"/>
                      </a:ext>
                    </a:extLst>
                  </p:cNvPr>
                  <p:cNvSpPr/>
                  <p:nvPr/>
                </p:nvSpPr>
                <p:spPr>
                  <a:xfrm rot="561856">
                    <a:off x="6864965" y="3160642"/>
                    <a:ext cx="86270" cy="85726"/>
                  </a:xfrm>
                  <a:custGeom>
                    <a:avLst/>
                    <a:gdLst>
                      <a:gd name="connsiteX0" fmla="*/ 0 w 161925"/>
                      <a:gd name="connsiteY0" fmla="*/ 119062 h 119062"/>
                      <a:gd name="connsiteX1" fmla="*/ 23812 w 161925"/>
                      <a:gd name="connsiteY1" fmla="*/ 59531 h 119062"/>
                      <a:gd name="connsiteX2" fmla="*/ 161925 w 161925"/>
                      <a:gd name="connsiteY2" fmla="*/ 0 h 119062"/>
                      <a:gd name="connsiteX3" fmla="*/ 76200 w 161925"/>
                      <a:gd name="connsiteY3" fmla="*/ 111919 h 119062"/>
                      <a:gd name="connsiteX4" fmla="*/ 0 w 161925"/>
                      <a:gd name="connsiteY4" fmla="*/ 119062 h 119062"/>
                      <a:gd name="connsiteX0" fmla="*/ 1527 w 163452"/>
                      <a:gd name="connsiteY0" fmla="*/ 119062 h 119062"/>
                      <a:gd name="connsiteX1" fmla="*/ 25339 w 163452"/>
                      <a:gd name="connsiteY1" fmla="*/ 59531 h 119062"/>
                      <a:gd name="connsiteX2" fmla="*/ 163452 w 163452"/>
                      <a:gd name="connsiteY2" fmla="*/ 0 h 119062"/>
                      <a:gd name="connsiteX3" fmla="*/ 77727 w 163452"/>
                      <a:gd name="connsiteY3" fmla="*/ 111919 h 119062"/>
                      <a:gd name="connsiteX4" fmla="*/ 1527 w 163452"/>
                      <a:gd name="connsiteY4" fmla="*/ 119062 h 119062"/>
                      <a:gd name="connsiteX0" fmla="*/ 10046 w 171971"/>
                      <a:gd name="connsiteY0" fmla="*/ 119062 h 119062"/>
                      <a:gd name="connsiteX1" fmla="*/ 33858 w 171971"/>
                      <a:gd name="connsiteY1" fmla="*/ 59531 h 119062"/>
                      <a:gd name="connsiteX2" fmla="*/ 171971 w 171971"/>
                      <a:gd name="connsiteY2" fmla="*/ 0 h 119062"/>
                      <a:gd name="connsiteX3" fmla="*/ 86246 w 171971"/>
                      <a:gd name="connsiteY3" fmla="*/ 111919 h 119062"/>
                      <a:gd name="connsiteX4" fmla="*/ 10046 w 171971"/>
                      <a:gd name="connsiteY4" fmla="*/ 119062 h 119062"/>
                      <a:gd name="connsiteX0" fmla="*/ 10046 w 171971"/>
                      <a:gd name="connsiteY0" fmla="*/ 119062 h 128477"/>
                      <a:gd name="connsiteX1" fmla="*/ 33858 w 171971"/>
                      <a:gd name="connsiteY1" fmla="*/ 59531 h 128477"/>
                      <a:gd name="connsiteX2" fmla="*/ 171971 w 171971"/>
                      <a:gd name="connsiteY2" fmla="*/ 0 h 128477"/>
                      <a:gd name="connsiteX3" fmla="*/ 86246 w 171971"/>
                      <a:gd name="connsiteY3" fmla="*/ 111919 h 128477"/>
                      <a:gd name="connsiteX4" fmla="*/ 10046 w 171971"/>
                      <a:gd name="connsiteY4" fmla="*/ 119062 h 128477"/>
                      <a:gd name="connsiteX0" fmla="*/ 10046 w 171971"/>
                      <a:gd name="connsiteY0" fmla="*/ 119062 h 133016"/>
                      <a:gd name="connsiteX1" fmla="*/ 33858 w 171971"/>
                      <a:gd name="connsiteY1" fmla="*/ 59531 h 133016"/>
                      <a:gd name="connsiteX2" fmla="*/ 171971 w 171971"/>
                      <a:gd name="connsiteY2" fmla="*/ 0 h 133016"/>
                      <a:gd name="connsiteX3" fmla="*/ 86246 w 171971"/>
                      <a:gd name="connsiteY3" fmla="*/ 111919 h 133016"/>
                      <a:gd name="connsiteX4" fmla="*/ 10046 w 171971"/>
                      <a:gd name="connsiteY4" fmla="*/ 119062 h 133016"/>
                      <a:gd name="connsiteX0" fmla="*/ 10046 w 171971"/>
                      <a:gd name="connsiteY0" fmla="*/ 119062 h 133016"/>
                      <a:gd name="connsiteX1" fmla="*/ 33858 w 171971"/>
                      <a:gd name="connsiteY1" fmla="*/ 59531 h 133016"/>
                      <a:gd name="connsiteX2" fmla="*/ 171971 w 171971"/>
                      <a:gd name="connsiteY2" fmla="*/ 0 h 133016"/>
                      <a:gd name="connsiteX3" fmla="*/ 86246 w 171971"/>
                      <a:gd name="connsiteY3" fmla="*/ 111919 h 133016"/>
                      <a:gd name="connsiteX4" fmla="*/ 10046 w 171971"/>
                      <a:gd name="connsiteY4" fmla="*/ 119062 h 133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971" h="133016">
                        <a:moveTo>
                          <a:pt x="10046" y="119062"/>
                        </a:moveTo>
                        <a:cubicBezTo>
                          <a:pt x="-3448" y="106362"/>
                          <a:pt x="-9798" y="81756"/>
                          <a:pt x="33858" y="59531"/>
                        </a:cubicBezTo>
                        <a:lnTo>
                          <a:pt x="171971" y="0"/>
                        </a:lnTo>
                        <a:cubicBezTo>
                          <a:pt x="143396" y="37306"/>
                          <a:pt x="112440" y="65088"/>
                          <a:pt x="86246" y="111919"/>
                        </a:cubicBezTo>
                        <a:cubicBezTo>
                          <a:pt x="63227" y="133350"/>
                          <a:pt x="33065" y="142874"/>
                          <a:pt x="10046" y="119062"/>
                        </a:cubicBezTo>
                        <a:close/>
                      </a:path>
                    </a:pathLst>
                  </a:custGeom>
                  <a:solidFill>
                    <a:srgbClr val="B2B2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</p:grpSp>
            <p:grpSp>
              <p:nvGrpSpPr>
                <p:cNvPr id="34" name="Grupo 33">
                  <a:extLst>
                    <a:ext uri="{FF2B5EF4-FFF2-40B4-BE49-F238E27FC236}">
                      <a16:creationId xmlns:a16="http://schemas.microsoft.com/office/drawing/2014/main" id="{B16972B4-721C-4DB5-9CB6-83590DB1CDE2}"/>
                    </a:ext>
                  </a:extLst>
                </p:cNvPr>
                <p:cNvGrpSpPr/>
                <p:nvPr/>
              </p:nvGrpSpPr>
              <p:grpSpPr>
                <a:xfrm rot="15010300">
                  <a:off x="6612248" y="3194084"/>
                  <a:ext cx="159632" cy="112074"/>
                  <a:chOff x="6913758" y="3289232"/>
                  <a:chExt cx="189877" cy="145895"/>
                </a:xfrm>
                <a:solidFill>
                  <a:srgbClr val="B2B2A8"/>
                </a:solidFill>
              </p:grpSpPr>
              <p:cxnSp>
                <p:nvCxnSpPr>
                  <p:cNvPr id="134" name="Conector recto 133">
                    <a:extLst>
                      <a:ext uri="{FF2B5EF4-FFF2-40B4-BE49-F238E27FC236}">
                        <a16:creationId xmlns:a16="http://schemas.microsoft.com/office/drawing/2014/main" id="{16AC43BF-FD2A-4BC7-A4D4-21AF629844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913758" y="3349402"/>
                    <a:ext cx="116681" cy="85725"/>
                  </a:xfrm>
                  <a:prstGeom prst="line">
                    <a:avLst/>
                  </a:prstGeom>
                  <a:grpFill/>
                  <a:ln w="9525">
                    <a:solidFill>
                      <a:srgbClr val="B2B2A8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5" name="Forma libre: forma 134">
                    <a:extLst>
                      <a:ext uri="{FF2B5EF4-FFF2-40B4-BE49-F238E27FC236}">
                        <a16:creationId xmlns:a16="http://schemas.microsoft.com/office/drawing/2014/main" id="{EEF33F99-463A-4C6A-AA82-B82FCB2C83C5}"/>
                      </a:ext>
                    </a:extLst>
                  </p:cNvPr>
                  <p:cNvSpPr/>
                  <p:nvPr/>
                </p:nvSpPr>
                <p:spPr>
                  <a:xfrm rot="561856">
                    <a:off x="7017365" y="3289232"/>
                    <a:ext cx="86270" cy="85726"/>
                  </a:xfrm>
                  <a:custGeom>
                    <a:avLst/>
                    <a:gdLst>
                      <a:gd name="connsiteX0" fmla="*/ 0 w 161925"/>
                      <a:gd name="connsiteY0" fmla="*/ 119062 h 119062"/>
                      <a:gd name="connsiteX1" fmla="*/ 23812 w 161925"/>
                      <a:gd name="connsiteY1" fmla="*/ 59531 h 119062"/>
                      <a:gd name="connsiteX2" fmla="*/ 161925 w 161925"/>
                      <a:gd name="connsiteY2" fmla="*/ 0 h 119062"/>
                      <a:gd name="connsiteX3" fmla="*/ 76200 w 161925"/>
                      <a:gd name="connsiteY3" fmla="*/ 111919 h 119062"/>
                      <a:gd name="connsiteX4" fmla="*/ 0 w 161925"/>
                      <a:gd name="connsiteY4" fmla="*/ 119062 h 119062"/>
                      <a:gd name="connsiteX0" fmla="*/ 1527 w 163452"/>
                      <a:gd name="connsiteY0" fmla="*/ 119062 h 119062"/>
                      <a:gd name="connsiteX1" fmla="*/ 25339 w 163452"/>
                      <a:gd name="connsiteY1" fmla="*/ 59531 h 119062"/>
                      <a:gd name="connsiteX2" fmla="*/ 163452 w 163452"/>
                      <a:gd name="connsiteY2" fmla="*/ 0 h 119062"/>
                      <a:gd name="connsiteX3" fmla="*/ 77727 w 163452"/>
                      <a:gd name="connsiteY3" fmla="*/ 111919 h 119062"/>
                      <a:gd name="connsiteX4" fmla="*/ 1527 w 163452"/>
                      <a:gd name="connsiteY4" fmla="*/ 119062 h 119062"/>
                      <a:gd name="connsiteX0" fmla="*/ 10046 w 171971"/>
                      <a:gd name="connsiteY0" fmla="*/ 119062 h 119062"/>
                      <a:gd name="connsiteX1" fmla="*/ 33858 w 171971"/>
                      <a:gd name="connsiteY1" fmla="*/ 59531 h 119062"/>
                      <a:gd name="connsiteX2" fmla="*/ 171971 w 171971"/>
                      <a:gd name="connsiteY2" fmla="*/ 0 h 119062"/>
                      <a:gd name="connsiteX3" fmla="*/ 86246 w 171971"/>
                      <a:gd name="connsiteY3" fmla="*/ 111919 h 119062"/>
                      <a:gd name="connsiteX4" fmla="*/ 10046 w 171971"/>
                      <a:gd name="connsiteY4" fmla="*/ 119062 h 119062"/>
                      <a:gd name="connsiteX0" fmla="*/ 10046 w 171971"/>
                      <a:gd name="connsiteY0" fmla="*/ 119062 h 128477"/>
                      <a:gd name="connsiteX1" fmla="*/ 33858 w 171971"/>
                      <a:gd name="connsiteY1" fmla="*/ 59531 h 128477"/>
                      <a:gd name="connsiteX2" fmla="*/ 171971 w 171971"/>
                      <a:gd name="connsiteY2" fmla="*/ 0 h 128477"/>
                      <a:gd name="connsiteX3" fmla="*/ 86246 w 171971"/>
                      <a:gd name="connsiteY3" fmla="*/ 111919 h 128477"/>
                      <a:gd name="connsiteX4" fmla="*/ 10046 w 171971"/>
                      <a:gd name="connsiteY4" fmla="*/ 119062 h 128477"/>
                      <a:gd name="connsiteX0" fmla="*/ 10046 w 171971"/>
                      <a:gd name="connsiteY0" fmla="*/ 119062 h 133016"/>
                      <a:gd name="connsiteX1" fmla="*/ 33858 w 171971"/>
                      <a:gd name="connsiteY1" fmla="*/ 59531 h 133016"/>
                      <a:gd name="connsiteX2" fmla="*/ 171971 w 171971"/>
                      <a:gd name="connsiteY2" fmla="*/ 0 h 133016"/>
                      <a:gd name="connsiteX3" fmla="*/ 86246 w 171971"/>
                      <a:gd name="connsiteY3" fmla="*/ 111919 h 133016"/>
                      <a:gd name="connsiteX4" fmla="*/ 10046 w 171971"/>
                      <a:gd name="connsiteY4" fmla="*/ 119062 h 133016"/>
                      <a:gd name="connsiteX0" fmla="*/ 10046 w 171971"/>
                      <a:gd name="connsiteY0" fmla="*/ 119062 h 133016"/>
                      <a:gd name="connsiteX1" fmla="*/ 33858 w 171971"/>
                      <a:gd name="connsiteY1" fmla="*/ 59531 h 133016"/>
                      <a:gd name="connsiteX2" fmla="*/ 171971 w 171971"/>
                      <a:gd name="connsiteY2" fmla="*/ 0 h 133016"/>
                      <a:gd name="connsiteX3" fmla="*/ 86246 w 171971"/>
                      <a:gd name="connsiteY3" fmla="*/ 111919 h 133016"/>
                      <a:gd name="connsiteX4" fmla="*/ 10046 w 171971"/>
                      <a:gd name="connsiteY4" fmla="*/ 119062 h 133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971" h="133016">
                        <a:moveTo>
                          <a:pt x="10046" y="119062"/>
                        </a:moveTo>
                        <a:cubicBezTo>
                          <a:pt x="-3448" y="106362"/>
                          <a:pt x="-9798" y="81756"/>
                          <a:pt x="33858" y="59531"/>
                        </a:cubicBezTo>
                        <a:lnTo>
                          <a:pt x="171971" y="0"/>
                        </a:lnTo>
                        <a:cubicBezTo>
                          <a:pt x="143396" y="37306"/>
                          <a:pt x="112440" y="65088"/>
                          <a:pt x="86246" y="111919"/>
                        </a:cubicBezTo>
                        <a:cubicBezTo>
                          <a:pt x="63227" y="133350"/>
                          <a:pt x="33065" y="142874"/>
                          <a:pt x="10046" y="1190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</p:grpSp>
            <p:sp>
              <p:nvSpPr>
                <p:cNvPr id="35" name="Elipse 34">
                  <a:extLst>
                    <a:ext uri="{FF2B5EF4-FFF2-40B4-BE49-F238E27FC236}">
                      <a16:creationId xmlns:a16="http://schemas.microsoft.com/office/drawing/2014/main" id="{5A634AAD-CE13-4075-BC1E-4A5B120B1127}"/>
                    </a:ext>
                  </a:extLst>
                </p:cNvPr>
                <p:cNvSpPr/>
                <p:nvPr/>
              </p:nvSpPr>
              <p:spPr>
                <a:xfrm>
                  <a:off x="6732576" y="3252890"/>
                  <a:ext cx="77381" cy="68884"/>
                </a:xfrm>
                <a:prstGeom prst="ellipse">
                  <a:avLst/>
                </a:prstGeom>
                <a:solidFill>
                  <a:srgbClr val="B2B2A8"/>
                </a:solidFill>
                <a:ln>
                  <a:solidFill>
                    <a:srgbClr val="B2B2A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grpSp>
              <p:nvGrpSpPr>
                <p:cNvPr id="36" name="Grupo 35">
                  <a:extLst>
                    <a:ext uri="{FF2B5EF4-FFF2-40B4-BE49-F238E27FC236}">
                      <a16:creationId xmlns:a16="http://schemas.microsoft.com/office/drawing/2014/main" id="{9C4B95D6-99C1-4376-9484-47FA595B429C}"/>
                    </a:ext>
                  </a:extLst>
                </p:cNvPr>
                <p:cNvGrpSpPr/>
                <p:nvPr/>
              </p:nvGrpSpPr>
              <p:grpSpPr>
                <a:xfrm>
                  <a:off x="6779851" y="3314805"/>
                  <a:ext cx="45719" cy="167708"/>
                  <a:chOff x="6029324" y="3517106"/>
                  <a:chExt cx="0" cy="405792"/>
                </a:xfrm>
              </p:grpSpPr>
              <p:cxnSp>
                <p:nvCxnSpPr>
                  <p:cNvPr id="132" name="Conector recto 131">
                    <a:extLst>
                      <a:ext uri="{FF2B5EF4-FFF2-40B4-BE49-F238E27FC236}">
                        <a16:creationId xmlns:a16="http://schemas.microsoft.com/office/drawing/2014/main" id="{E1B76598-131F-477E-B8AA-CEAD2C8B20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29324" y="3517106"/>
                    <a:ext cx="0" cy="405792"/>
                  </a:xfrm>
                  <a:prstGeom prst="line">
                    <a:avLst/>
                  </a:prstGeom>
                  <a:ln w="19050" cap="rnd">
                    <a:solidFill>
                      <a:srgbClr val="B2B2A8"/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Conector recto 132">
                    <a:extLst>
                      <a:ext uri="{FF2B5EF4-FFF2-40B4-BE49-F238E27FC236}">
                        <a16:creationId xmlns:a16="http://schemas.microsoft.com/office/drawing/2014/main" id="{F602290C-44AB-4DE1-B826-BBB9E6FCEB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29324" y="3707823"/>
                    <a:ext cx="0" cy="215075"/>
                  </a:xfrm>
                  <a:prstGeom prst="line">
                    <a:avLst/>
                  </a:prstGeom>
                  <a:ln w="19050" cap="rnd">
                    <a:solidFill>
                      <a:srgbClr val="B2B2A8"/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Elipse 36">
                  <a:extLst>
                    <a:ext uri="{FF2B5EF4-FFF2-40B4-BE49-F238E27FC236}">
                      <a16:creationId xmlns:a16="http://schemas.microsoft.com/office/drawing/2014/main" id="{8396410F-C826-4F0B-BC1C-2D43BAA196B4}"/>
                    </a:ext>
                  </a:extLst>
                </p:cNvPr>
                <p:cNvSpPr/>
                <p:nvPr/>
              </p:nvSpPr>
              <p:spPr>
                <a:xfrm>
                  <a:off x="6722913" y="3246327"/>
                  <a:ext cx="77381" cy="68884"/>
                </a:xfrm>
                <a:prstGeom prst="ellipse">
                  <a:avLst/>
                </a:prstGeom>
                <a:solidFill>
                  <a:srgbClr val="CE0918"/>
                </a:solidFill>
                <a:ln>
                  <a:solidFill>
                    <a:srgbClr val="22171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38" name="Rectángulo 37">
                  <a:extLst>
                    <a:ext uri="{FF2B5EF4-FFF2-40B4-BE49-F238E27FC236}">
                      <a16:creationId xmlns:a16="http://schemas.microsoft.com/office/drawing/2014/main" id="{E1661D84-DE53-4766-960D-89AEEC68D51B}"/>
                    </a:ext>
                  </a:extLst>
                </p:cNvPr>
                <p:cNvSpPr/>
                <p:nvPr/>
              </p:nvSpPr>
              <p:spPr>
                <a:xfrm>
                  <a:off x="6814368" y="3113406"/>
                  <a:ext cx="216727" cy="16927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s-ES" sz="500" b="1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Baskerville Old Face" panose="02020602080505020303" pitchFamily="18" charset="0"/>
                    </a:rPr>
                    <a:t>2</a:t>
                  </a:r>
                  <a:endParaRPr lang="es-ES" sz="500" b="1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skerville Old Face" panose="02020602080505020303" pitchFamily="18" charset="0"/>
                  </a:endParaRPr>
                </a:p>
              </p:txBody>
            </p:sp>
            <p:sp>
              <p:nvSpPr>
                <p:cNvPr id="39" name="Elipse 38">
                  <a:extLst>
                    <a:ext uri="{FF2B5EF4-FFF2-40B4-BE49-F238E27FC236}">
                      <a16:creationId xmlns:a16="http://schemas.microsoft.com/office/drawing/2014/main" id="{E0E08C63-8017-4877-882B-5E39E4C78ED0}"/>
                    </a:ext>
                  </a:extLst>
                </p:cNvPr>
                <p:cNvSpPr/>
                <p:nvPr/>
              </p:nvSpPr>
              <p:spPr>
                <a:xfrm>
                  <a:off x="6744688" y="3265150"/>
                  <a:ext cx="36000" cy="36000"/>
                </a:xfrm>
                <a:prstGeom prst="ellipse">
                  <a:avLst/>
                </a:prstGeom>
                <a:solidFill>
                  <a:srgbClr val="5A391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0" name="Forma libre: forma 39">
                  <a:extLst>
                    <a:ext uri="{FF2B5EF4-FFF2-40B4-BE49-F238E27FC236}">
                      <a16:creationId xmlns:a16="http://schemas.microsoft.com/office/drawing/2014/main" id="{2A6C0DD6-38E4-48F7-8E85-E55876ED55BC}"/>
                    </a:ext>
                  </a:extLst>
                </p:cNvPr>
                <p:cNvSpPr/>
                <p:nvPr/>
              </p:nvSpPr>
              <p:spPr>
                <a:xfrm rot="561856">
                  <a:off x="6864965" y="3136832"/>
                  <a:ext cx="86270" cy="85726"/>
                </a:xfrm>
                <a:custGeom>
                  <a:avLst/>
                  <a:gdLst>
                    <a:gd name="connsiteX0" fmla="*/ 0 w 161925"/>
                    <a:gd name="connsiteY0" fmla="*/ 119062 h 119062"/>
                    <a:gd name="connsiteX1" fmla="*/ 23812 w 161925"/>
                    <a:gd name="connsiteY1" fmla="*/ 59531 h 119062"/>
                    <a:gd name="connsiteX2" fmla="*/ 161925 w 161925"/>
                    <a:gd name="connsiteY2" fmla="*/ 0 h 119062"/>
                    <a:gd name="connsiteX3" fmla="*/ 76200 w 161925"/>
                    <a:gd name="connsiteY3" fmla="*/ 111919 h 119062"/>
                    <a:gd name="connsiteX4" fmla="*/ 0 w 161925"/>
                    <a:gd name="connsiteY4" fmla="*/ 119062 h 119062"/>
                    <a:gd name="connsiteX0" fmla="*/ 1527 w 163452"/>
                    <a:gd name="connsiteY0" fmla="*/ 119062 h 119062"/>
                    <a:gd name="connsiteX1" fmla="*/ 25339 w 163452"/>
                    <a:gd name="connsiteY1" fmla="*/ 59531 h 119062"/>
                    <a:gd name="connsiteX2" fmla="*/ 163452 w 163452"/>
                    <a:gd name="connsiteY2" fmla="*/ 0 h 119062"/>
                    <a:gd name="connsiteX3" fmla="*/ 77727 w 163452"/>
                    <a:gd name="connsiteY3" fmla="*/ 111919 h 119062"/>
                    <a:gd name="connsiteX4" fmla="*/ 1527 w 163452"/>
                    <a:gd name="connsiteY4" fmla="*/ 119062 h 119062"/>
                    <a:gd name="connsiteX0" fmla="*/ 10046 w 171971"/>
                    <a:gd name="connsiteY0" fmla="*/ 119062 h 119062"/>
                    <a:gd name="connsiteX1" fmla="*/ 33858 w 171971"/>
                    <a:gd name="connsiteY1" fmla="*/ 59531 h 119062"/>
                    <a:gd name="connsiteX2" fmla="*/ 171971 w 171971"/>
                    <a:gd name="connsiteY2" fmla="*/ 0 h 119062"/>
                    <a:gd name="connsiteX3" fmla="*/ 86246 w 171971"/>
                    <a:gd name="connsiteY3" fmla="*/ 111919 h 119062"/>
                    <a:gd name="connsiteX4" fmla="*/ 10046 w 171971"/>
                    <a:gd name="connsiteY4" fmla="*/ 119062 h 119062"/>
                    <a:gd name="connsiteX0" fmla="*/ 10046 w 171971"/>
                    <a:gd name="connsiteY0" fmla="*/ 119062 h 128477"/>
                    <a:gd name="connsiteX1" fmla="*/ 33858 w 171971"/>
                    <a:gd name="connsiteY1" fmla="*/ 59531 h 128477"/>
                    <a:gd name="connsiteX2" fmla="*/ 171971 w 171971"/>
                    <a:gd name="connsiteY2" fmla="*/ 0 h 128477"/>
                    <a:gd name="connsiteX3" fmla="*/ 86246 w 171971"/>
                    <a:gd name="connsiteY3" fmla="*/ 111919 h 128477"/>
                    <a:gd name="connsiteX4" fmla="*/ 10046 w 171971"/>
                    <a:gd name="connsiteY4" fmla="*/ 119062 h 128477"/>
                    <a:gd name="connsiteX0" fmla="*/ 10046 w 171971"/>
                    <a:gd name="connsiteY0" fmla="*/ 119062 h 133016"/>
                    <a:gd name="connsiteX1" fmla="*/ 33858 w 171971"/>
                    <a:gd name="connsiteY1" fmla="*/ 59531 h 133016"/>
                    <a:gd name="connsiteX2" fmla="*/ 171971 w 171971"/>
                    <a:gd name="connsiteY2" fmla="*/ 0 h 133016"/>
                    <a:gd name="connsiteX3" fmla="*/ 86246 w 171971"/>
                    <a:gd name="connsiteY3" fmla="*/ 111919 h 133016"/>
                    <a:gd name="connsiteX4" fmla="*/ 10046 w 171971"/>
                    <a:gd name="connsiteY4" fmla="*/ 119062 h 133016"/>
                    <a:gd name="connsiteX0" fmla="*/ 10046 w 171971"/>
                    <a:gd name="connsiteY0" fmla="*/ 119062 h 133016"/>
                    <a:gd name="connsiteX1" fmla="*/ 33858 w 171971"/>
                    <a:gd name="connsiteY1" fmla="*/ 59531 h 133016"/>
                    <a:gd name="connsiteX2" fmla="*/ 171971 w 171971"/>
                    <a:gd name="connsiteY2" fmla="*/ 0 h 133016"/>
                    <a:gd name="connsiteX3" fmla="*/ 86246 w 171971"/>
                    <a:gd name="connsiteY3" fmla="*/ 111919 h 133016"/>
                    <a:gd name="connsiteX4" fmla="*/ 10046 w 171971"/>
                    <a:gd name="connsiteY4" fmla="*/ 119062 h 133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971" h="133016">
                      <a:moveTo>
                        <a:pt x="10046" y="119062"/>
                      </a:moveTo>
                      <a:cubicBezTo>
                        <a:pt x="-3448" y="106362"/>
                        <a:pt x="-9798" y="81756"/>
                        <a:pt x="33858" y="59531"/>
                      </a:cubicBezTo>
                      <a:lnTo>
                        <a:pt x="171971" y="0"/>
                      </a:lnTo>
                      <a:cubicBezTo>
                        <a:pt x="143396" y="37306"/>
                        <a:pt x="112440" y="65088"/>
                        <a:pt x="86246" y="111919"/>
                      </a:cubicBezTo>
                      <a:cubicBezTo>
                        <a:pt x="63227" y="133350"/>
                        <a:pt x="33065" y="142874"/>
                        <a:pt x="10046" y="119062"/>
                      </a:cubicBezTo>
                      <a:close/>
                    </a:path>
                  </a:pathLst>
                </a:custGeom>
                <a:solidFill>
                  <a:srgbClr val="34333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1" name="Elipse 40">
                  <a:extLst>
                    <a:ext uri="{FF2B5EF4-FFF2-40B4-BE49-F238E27FC236}">
                      <a16:creationId xmlns:a16="http://schemas.microsoft.com/office/drawing/2014/main" id="{BF6550CF-0DA3-4E12-821A-BE577F54E946}"/>
                    </a:ext>
                  </a:extLst>
                </p:cNvPr>
                <p:cNvSpPr/>
                <p:nvPr/>
              </p:nvSpPr>
              <p:spPr>
                <a:xfrm>
                  <a:off x="6745641" y="3503843"/>
                  <a:ext cx="36000" cy="36000"/>
                </a:xfrm>
                <a:prstGeom prst="ellipse">
                  <a:avLst/>
                </a:prstGeom>
                <a:solidFill>
                  <a:srgbClr val="67B44D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2" name="Elipse 41">
                  <a:extLst>
                    <a:ext uri="{FF2B5EF4-FFF2-40B4-BE49-F238E27FC236}">
                      <a16:creationId xmlns:a16="http://schemas.microsoft.com/office/drawing/2014/main" id="{396DF97C-542F-4B1C-890C-861EC8D88CA1}"/>
                    </a:ext>
                  </a:extLst>
                </p:cNvPr>
                <p:cNvSpPr/>
                <p:nvPr/>
              </p:nvSpPr>
              <p:spPr>
                <a:xfrm>
                  <a:off x="6871848" y="3458602"/>
                  <a:ext cx="36000" cy="36000"/>
                </a:xfrm>
                <a:prstGeom prst="ellipse">
                  <a:avLst/>
                </a:prstGeom>
                <a:solidFill>
                  <a:srgbClr val="67B44D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3" name="Elipse 42">
                  <a:extLst>
                    <a:ext uri="{FF2B5EF4-FFF2-40B4-BE49-F238E27FC236}">
                      <a16:creationId xmlns:a16="http://schemas.microsoft.com/office/drawing/2014/main" id="{3D18C550-8A51-4796-BD35-E7DCBCCD69D2}"/>
                    </a:ext>
                  </a:extLst>
                </p:cNvPr>
                <p:cNvSpPr/>
                <p:nvPr/>
              </p:nvSpPr>
              <p:spPr>
                <a:xfrm>
                  <a:off x="6955304" y="3368038"/>
                  <a:ext cx="36000" cy="36000"/>
                </a:xfrm>
                <a:prstGeom prst="ellipse">
                  <a:avLst/>
                </a:prstGeom>
                <a:solidFill>
                  <a:srgbClr val="67B44D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4" name="Elipse 43">
                  <a:extLst>
                    <a:ext uri="{FF2B5EF4-FFF2-40B4-BE49-F238E27FC236}">
                      <a16:creationId xmlns:a16="http://schemas.microsoft.com/office/drawing/2014/main" id="{9B6FBD77-2FB7-4115-B4A4-4C70EB3D7960}"/>
                    </a:ext>
                  </a:extLst>
                </p:cNvPr>
                <p:cNvSpPr/>
                <p:nvPr/>
              </p:nvSpPr>
              <p:spPr>
                <a:xfrm>
                  <a:off x="6974242" y="3260956"/>
                  <a:ext cx="36000" cy="36000"/>
                </a:xfrm>
                <a:prstGeom prst="ellipse">
                  <a:avLst/>
                </a:prstGeom>
                <a:solidFill>
                  <a:srgbClr val="67B44D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grpSp>
              <p:nvGrpSpPr>
                <p:cNvPr id="45" name="Grupo 44">
                  <a:extLst>
                    <a:ext uri="{FF2B5EF4-FFF2-40B4-BE49-F238E27FC236}">
                      <a16:creationId xmlns:a16="http://schemas.microsoft.com/office/drawing/2014/main" id="{CF20D0D3-21C6-4A95-88A7-0D4DAC86FC90}"/>
                    </a:ext>
                  </a:extLst>
                </p:cNvPr>
                <p:cNvGrpSpPr/>
                <p:nvPr/>
              </p:nvGrpSpPr>
              <p:grpSpPr>
                <a:xfrm rot="5617168">
                  <a:off x="6470840" y="3305165"/>
                  <a:ext cx="238406" cy="166967"/>
                  <a:chOff x="6750244" y="3372876"/>
                  <a:chExt cx="238406" cy="166967"/>
                </a:xfrm>
              </p:grpSpPr>
              <p:sp>
                <p:nvSpPr>
                  <p:cNvPr id="129" name="Elipse 128">
                    <a:extLst>
                      <a:ext uri="{FF2B5EF4-FFF2-40B4-BE49-F238E27FC236}">
                        <a16:creationId xmlns:a16="http://schemas.microsoft.com/office/drawing/2014/main" id="{7424792E-0F1D-4424-BC9B-CAEE30AACB77}"/>
                      </a:ext>
                    </a:extLst>
                  </p:cNvPr>
                  <p:cNvSpPr/>
                  <p:nvPr/>
                </p:nvSpPr>
                <p:spPr>
                  <a:xfrm>
                    <a:off x="6750244" y="3503843"/>
                    <a:ext cx="36000" cy="36000"/>
                  </a:xfrm>
                  <a:prstGeom prst="ellipse">
                    <a:avLst/>
                  </a:prstGeom>
                  <a:solidFill>
                    <a:srgbClr val="67B44D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130" name="Elipse 129">
                    <a:extLst>
                      <a:ext uri="{FF2B5EF4-FFF2-40B4-BE49-F238E27FC236}">
                        <a16:creationId xmlns:a16="http://schemas.microsoft.com/office/drawing/2014/main" id="{0161833A-95D1-4F48-81DF-545F1933D736}"/>
                      </a:ext>
                    </a:extLst>
                  </p:cNvPr>
                  <p:cNvSpPr/>
                  <p:nvPr/>
                </p:nvSpPr>
                <p:spPr>
                  <a:xfrm>
                    <a:off x="6867097" y="3461580"/>
                    <a:ext cx="36000" cy="36000"/>
                  </a:xfrm>
                  <a:prstGeom prst="ellipse">
                    <a:avLst/>
                  </a:prstGeom>
                  <a:solidFill>
                    <a:srgbClr val="67B44D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131" name="Elipse 130">
                    <a:extLst>
                      <a:ext uri="{FF2B5EF4-FFF2-40B4-BE49-F238E27FC236}">
                        <a16:creationId xmlns:a16="http://schemas.microsoft.com/office/drawing/2014/main" id="{DDBE7C9A-5553-4B4D-8F5A-6A5D7944CCB4}"/>
                      </a:ext>
                    </a:extLst>
                  </p:cNvPr>
                  <p:cNvSpPr/>
                  <p:nvPr/>
                </p:nvSpPr>
                <p:spPr>
                  <a:xfrm>
                    <a:off x="6952650" y="3372876"/>
                    <a:ext cx="36000" cy="36000"/>
                  </a:xfrm>
                  <a:prstGeom prst="ellipse">
                    <a:avLst/>
                  </a:prstGeom>
                  <a:solidFill>
                    <a:srgbClr val="67B44D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</p:grpSp>
            <p:grpSp>
              <p:nvGrpSpPr>
                <p:cNvPr id="46" name="Grupo 45">
                  <a:extLst>
                    <a:ext uri="{FF2B5EF4-FFF2-40B4-BE49-F238E27FC236}">
                      <a16:creationId xmlns:a16="http://schemas.microsoft.com/office/drawing/2014/main" id="{3DD1D4F6-EE61-4DAC-B6F6-B3AFA7187DE2}"/>
                    </a:ext>
                  </a:extLst>
                </p:cNvPr>
                <p:cNvGrpSpPr/>
                <p:nvPr/>
              </p:nvGrpSpPr>
              <p:grpSpPr>
                <a:xfrm rot="10800000">
                  <a:off x="6545729" y="3021999"/>
                  <a:ext cx="238406" cy="166967"/>
                  <a:chOff x="6750244" y="3372876"/>
                  <a:chExt cx="238406" cy="166967"/>
                </a:xfrm>
              </p:grpSpPr>
              <p:sp>
                <p:nvSpPr>
                  <p:cNvPr id="126" name="Elipse 125">
                    <a:extLst>
                      <a:ext uri="{FF2B5EF4-FFF2-40B4-BE49-F238E27FC236}">
                        <a16:creationId xmlns:a16="http://schemas.microsoft.com/office/drawing/2014/main" id="{914F50AF-1E18-4145-A990-62822E3CE134}"/>
                      </a:ext>
                    </a:extLst>
                  </p:cNvPr>
                  <p:cNvSpPr/>
                  <p:nvPr/>
                </p:nvSpPr>
                <p:spPr>
                  <a:xfrm>
                    <a:off x="6750244" y="3503843"/>
                    <a:ext cx="36000" cy="36000"/>
                  </a:xfrm>
                  <a:prstGeom prst="ellipse">
                    <a:avLst/>
                  </a:prstGeom>
                  <a:solidFill>
                    <a:srgbClr val="67B44D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127" name="Elipse 126">
                    <a:extLst>
                      <a:ext uri="{FF2B5EF4-FFF2-40B4-BE49-F238E27FC236}">
                        <a16:creationId xmlns:a16="http://schemas.microsoft.com/office/drawing/2014/main" id="{7CA21B81-27DC-4679-BE28-3DB3CD72518F}"/>
                      </a:ext>
                    </a:extLst>
                  </p:cNvPr>
                  <p:cNvSpPr/>
                  <p:nvPr/>
                </p:nvSpPr>
                <p:spPr>
                  <a:xfrm>
                    <a:off x="6867097" y="3461580"/>
                    <a:ext cx="36000" cy="36000"/>
                  </a:xfrm>
                  <a:prstGeom prst="ellipse">
                    <a:avLst/>
                  </a:prstGeom>
                  <a:solidFill>
                    <a:srgbClr val="67B44D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128" name="Elipse 127">
                    <a:extLst>
                      <a:ext uri="{FF2B5EF4-FFF2-40B4-BE49-F238E27FC236}">
                        <a16:creationId xmlns:a16="http://schemas.microsoft.com/office/drawing/2014/main" id="{973F2919-E17C-4EBA-8802-98937A5D8A37}"/>
                      </a:ext>
                    </a:extLst>
                  </p:cNvPr>
                  <p:cNvSpPr/>
                  <p:nvPr/>
                </p:nvSpPr>
                <p:spPr>
                  <a:xfrm>
                    <a:off x="6952650" y="3372876"/>
                    <a:ext cx="36000" cy="36000"/>
                  </a:xfrm>
                  <a:prstGeom prst="ellipse">
                    <a:avLst/>
                  </a:prstGeom>
                  <a:solidFill>
                    <a:srgbClr val="67B44D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</p:grpSp>
            <p:grpSp>
              <p:nvGrpSpPr>
                <p:cNvPr id="47" name="Grupo 46">
                  <a:extLst>
                    <a:ext uri="{FF2B5EF4-FFF2-40B4-BE49-F238E27FC236}">
                      <a16:creationId xmlns:a16="http://schemas.microsoft.com/office/drawing/2014/main" id="{F8F71F1C-2B08-4258-B52A-D893113EB8C5}"/>
                    </a:ext>
                  </a:extLst>
                </p:cNvPr>
                <p:cNvGrpSpPr/>
                <p:nvPr/>
              </p:nvGrpSpPr>
              <p:grpSpPr>
                <a:xfrm rot="16483056">
                  <a:off x="6860296" y="3058712"/>
                  <a:ext cx="112199" cy="121726"/>
                  <a:chOff x="7024248" y="3525276"/>
                  <a:chExt cx="112199" cy="121726"/>
                </a:xfrm>
              </p:grpSpPr>
              <p:sp>
                <p:nvSpPr>
                  <p:cNvPr id="124" name="Elipse 123">
                    <a:extLst>
                      <a:ext uri="{FF2B5EF4-FFF2-40B4-BE49-F238E27FC236}">
                        <a16:creationId xmlns:a16="http://schemas.microsoft.com/office/drawing/2014/main" id="{00D08555-6EFF-4EB1-8833-126AC70EED36}"/>
                      </a:ext>
                    </a:extLst>
                  </p:cNvPr>
                  <p:cNvSpPr/>
                  <p:nvPr/>
                </p:nvSpPr>
                <p:spPr>
                  <a:xfrm>
                    <a:off x="7024248" y="3611002"/>
                    <a:ext cx="36000" cy="36000"/>
                  </a:xfrm>
                  <a:prstGeom prst="ellipse">
                    <a:avLst/>
                  </a:prstGeom>
                  <a:solidFill>
                    <a:srgbClr val="67B44D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125" name="Elipse 124">
                    <a:extLst>
                      <a:ext uri="{FF2B5EF4-FFF2-40B4-BE49-F238E27FC236}">
                        <a16:creationId xmlns:a16="http://schemas.microsoft.com/office/drawing/2014/main" id="{82810D48-8004-4676-843D-221C0FCECA3C}"/>
                      </a:ext>
                    </a:extLst>
                  </p:cNvPr>
                  <p:cNvSpPr/>
                  <p:nvPr/>
                </p:nvSpPr>
                <p:spPr>
                  <a:xfrm>
                    <a:off x="7100447" y="3525276"/>
                    <a:ext cx="36000" cy="36000"/>
                  </a:xfrm>
                  <a:prstGeom prst="ellipse">
                    <a:avLst/>
                  </a:prstGeom>
                  <a:solidFill>
                    <a:srgbClr val="67B44D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</p:grpSp>
            <p:cxnSp>
              <p:nvCxnSpPr>
                <p:cNvPr id="48" name="Conector recto 47">
                  <a:extLst>
                    <a:ext uri="{FF2B5EF4-FFF2-40B4-BE49-F238E27FC236}">
                      <a16:creationId xmlns:a16="http://schemas.microsoft.com/office/drawing/2014/main" id="{109FE6A9-A5F2-4519-A65C-5DE8E8E4C5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08795" y="3447148"/>
                  <a:ext cx="24190" cy="28800"/>
                </a:xfrm>
                <a:prstGeom prst="line">
                  <a:avLst/>
                </a:prstGeom>
                <a:ln w="6350">
                  <a:solidFill>
                    <a:srgbClr val="2B2C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ector recto 48">
                  <a:extLst>
                    <a:ext uri="{FF2B5EF4-FFF2-40B4-BE49-F238E27FC236}">
                      <a16:creationId xmlns:a16="http://schemas.microsoft.com/office/drawing/2014/main" id="{F15C82FE-7BA6-4A5B-AAAE-519C366B6A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23312" y="3435056"/>
                  <a:ext cx="24190" cy="28800"/>
                </a:xfrm>
                <a:prstGeom prst="line">
                  <a:avLst/>
                </a:prstGeom>
                <a:ln w="6350">
                  <a:solidFill>
                    <a:srgbClr val="2B2C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Conector recto 49">
                  <a:extLst>
                    <a:ext uri="{FF2B5EF4-FFF2-40B4-BE49-F238E27FC236}">
                      <a16:creationId xmlns:a16="http://schemas.microsoft.com/office/drawing/2014/main" id="{9B34AEA2-F263-4E1E-BC3E-618410DDC7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5410" y="3422964"/>
                  <a:ext cx="24190" cy="28800"/>
                </a:xfrm>
                <a:prstGeom prst="line">
                  <a:avLst/>
                </a:prstGeom>
                <a:ln w="6350">
                  <a:solidFill>
                    <a:srgbClr val="2B2C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ector recto 50">
                  <a:extLst>
                    <a:ext uri="{FF2B5EF4-FFF2-40B4-BE49-F238E27FC236}">
                      <a16:creationId xmlns:a16="http://schemas.microsoft.com/office/drawing/2014/main" id="{A34A1B2C-99EE-4963-9020-7C7F383D0A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7508" y="3410872"/>
                  <a:ext cx="24190" cy="28800"/>
                </a:xfrm>
                <a:prstGeom prst="line">
                  <a:avLst/>
                </a:prstGeom>
                <a:ln w="6350">
                  <a:solidFill>
                    <a:srgbClr val="2B2C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Grupo 51">
                  <a:extLst>
                    <a:ext uri="{FF2B5EF4-FFF2-40B4-BE49-F238E27FC236}">
                      <a16:creationId xmlns:a16="http://schemas.microsoft.com/office/drawing/2014/main" id="{91C54672-FA85-4CAE-A903-68B74ED08B31}"/>
                    </a:ext>
                  </a:extLst>
                </p:cNvPr>
                <p:cNvGrpSpPr/>
                <p:nvPr/>
              </p:nvGrpSpPr>
              <p:grpSpPr>
                <a:xfrm rot="1790644">
                  <a:off x="6798813" y="3480347"/>
                  <a:ext cx="62903" cy="65076"/>
                  <a:chOff x="6827829" y="93723"/>
                  <a:chExt cx="62903" cy="65076"/>
                </a:xfrm>
              </p:grpSpPr>
              <p:cxnSp>
                <p:nvCxnSpPr>
                  <p:cNvPr id="120" name="Conector recto 119">
                    <a:extLst>
                      <a:ext uri="{FF2B5EF4-FFF2-40B4-BE49-F238E27FC236}">
                        <a16:creationId xmlns:a16="http://schemas.microsoft.com/office/drawing/2014/main" id="{58A2B0E2-8D53-4FF9-9D29-2313CF57FE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27829" y="129999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Conector recto 120">
                    <a:extLst>
                      <a:ext uri="{FF2B5EF4-FFF2-40B4-BE49-F238E27FC236}">
                        <a16:creationId xmlns:a16="http://schemas.microsoft.com/office/drawing/2014/main" id="{32087D1D-3027-44E7-B304-B1B22A7DB9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42346" y="117907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ector recto 121">
                    <a:extLst>
                      <a:ext uri="{FF2B5EF4-FFF2-40B4-BE49-F238E27FC236}">
                        <a16:creationId xmlns:a16="http://schemas.microsoft.com/office/drawing/2014/main" id="{5FBA7D4F-CBCF-4177-A4B5-55882FF0CD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54444" y="105815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Conector recto 122">
                    <a:extLst>
                      <a:ext uri="{FF2B5EF4-FFF2-40B4-BE49-F238E27FC236}">
                        <a16:creationId xmlns:a16="http://schemas.microsoft.com/office/drawing/2014/main" id="{4B071A96-135C-43A4-BBCF-F2E11F6070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66542" y="93723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" name="Grupo 52">
                  <a:extLst>
                    <a:ext uri="{FF2B5EF4-FFF2-40B4-BE49-F238E27FC236}">
                      <a16:creationId xmlns:a16="http://schemas.microsoft.com/office/drawing/2014/main" id="{9B4A3078-8C94-4DAA-8B01-F90D77D0368B}"/>
                    </a:ext>
                  </a:extLst>
                </p:cNvPr>
                <p:cNvGrpSpPr/>
                <p:nvPr/>
              </p:nvGrpSpPr>
              <p:grpSpPr>
                <a:xfrm rot="3691755">
                  <a:off x="6675847" y="3478267"/>
                  <a:ext cx="62903" cy="65076"/>
                  <a:chOff x="6827829" y="93723"/>
                  <a:chExt cx="62903" cy="65076"/>
                </a:xfrm>
              </p:grpSpPr>
              <p:cxnSp>
                <p:nvCxnSpPr>
                  <p:cNvPr id="116" name="Conector recto 115">
                    <a:extLst>
                      <a:ext uri="{FF2B5EF4-FFF2-40B4-BE49-F238E27FC236}">
                        <a16:creationId xmlns:a16="http://schemas.microsoft.com/office/drawing/2014/main" id="{D6C460FA-53CE-40D0-85D1-79081BC1E4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27829" y="129999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ector recto 116">
                    <a:extLst>
                      <a:ext uri="{FF2B5EF4-FFF2-40B4-BE49-F238E27FC236}">
                        <a16:creationId xmlns:a16="http://schemas.microsoft.com/office/drawing/2014/main" id="{FAD029A2-8288-4612-A5F4-62034EE243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42346" y="117907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ector recto 117">
                    <a:extLst>
                      <a:ext uri="{FF2B5EF4-FFF2-40B4-BE49-F238E27FC236}">
                        <a16:creationId xmlns:a16="http://schemas.microsoft.com/office/drawing/2014/main" id="{A846CD0F-D63C-42D8-99DD-1DD70932C6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54444" y="105815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ector recto 118">
                    <a:extLst>
                      <a:ext uri="{FF2B5EF4-FFF2-40B4-BE49-F238E27FC236}">
                        <a16:creationId xmlns:a16="http://schemas.microsoft.com/office/drawing/2014/main" id="{B365C091-9EA3-4B1E-9F56-8A143DC998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66542" y="93723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" name="Grupo 53">
                  <a:extLst>
                    <a:ext uri="{FF2B5EF4-FFF2-40B4-BE49-F238E27FC236}">
                      <a16:creationId xmlns:a16="http://schemas.microsoft.com/office/drawing/2014/main" id="{6AAE01CB-1DE0-4281-B2B6-7F124E78461C}"/>
                    </a:ext>
                  </a:extLst>
                </p:cNvPr>
                <p:cNvGrpSpPr/>
                <p:nvPr/>
              </p:nvGrpSpPr>
              <p:grpSpPr>
                <a:xfrm rot="4978214">
                  <a:off x="6571630" y="3419226"/>
                  <a:ext cx="62903" cy="65076"/>
                  <a:chOff x="6827829" y="93723"/>
                  <a:chExt cx="62903" cy="65076"/>
                </a:xfrm>
              </p:grpSpPr>
              <p:cxnSp>
                <p:nvCxnSpPr>
                  <p:cNvPr id="112" name="Conector recto 111">
                    <a:extLst>
                      <a:ext uri="{FF2B5EF4-FFF2-40B4-BE49-F238E27FC236}">
                        <a16:creationId xmlns:a16="http://schemas.microsoft.com/office/drawing/2014/main" id="{FD973230-7F8B-4823-9CC7-3244DEDA2E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27829" y="129999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Conector recto 112">
                    <a:extLst>
                      <a:ext uri="{FF2B5EF4-FFF2-40B4-BE49-F238E27FC236}">
                        <a16:creationId xmlns:a16="http://schemas.microsoft.com/office/drawing/2014/main" id="{D4D75427-5DB7-443E-AF72-AC36565F99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42346" y="117907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Conector recto 113">
                    <a:extLst>
                      <a:ext uri="{FF2B5EF4-FFF2-40B4-BE49-F238E27FC236}">
                        <a16:creationId xmlns:a16="http://schemas.microsoft.com/office/drawing/2014/main" id="{1D854D04-DB06-407D-A56E-973CD8794B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54444" y="105815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Conector recto 114">
                    <a:extLst>
                      <a:ext uri="{FF2B5EF4-FFF2-40B4-BE49-F238E27FC236}">
                        <a16:creationId xmlns:a16="http://schemas.microsoft.com/office/drawing/2014/main" id="{9FB2EBF9-7E80-4179-A632-0B4EFA7F00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66542" y="93723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Grupo 54">
                  <a:extLst>
                    <a:ext uri="{FF2B5EF4-FFF2-40B4-BE49-F238E27FC236}">
                      <a16:creationId xmlns:a16="http://schemas.microsoft.com/office/drawing/2014/main" id="{DC11B427-2588-4F6E-96DB-3B461722908F}"/>
                    </a:ext>
                  </a:extLst>
                </p:cNvPr>
                <p:cNvGrpSpPr/>
                <p:nvPr/>
              </p:nvGrpSpPr>
              <p:grpSpPr>
                <a:xfrm rot="7138811">
                  <a:off x="6507516" y="3309295"/>
                  <a:ext cx="62903" cy="65076"/>
                  <a:chOff x="6827829" y="93723"/>
                  <a:chExt cx="62903" cy="65076"/>
                </a:xfrm>
              </p:grpSpPr>
              <p:cxnSp>
                <p:nvCxnSpPr>
                  <p:cNvPr id="108" name="Conector recto 107">
                    <a:extLst>
                      <a:ext uri="{FF2B5EF4-FFF2-40B4-BE49-F238E27FC236}">
                        <a16:creationId xmlns:a16="http://schemas.microsoft.com/office/drawing/2014/main" id="{9F9C08DE-D0E7-4DC9-8146-19CE470E21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27829" y="129999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Conector recto 108">
                    <a:extLst>
                      <a:ext uri="{FF2B5EF4-FFF2-40B4-BE49-F238E27FC236}">
                        <a16:creationId xmlns:a16="http://schemas.microsoft.com/office/drawing/2014/main" id="{76EF4428-97B0-405D-89B1-6BE4061BC1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42346" y="117907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Conector recto 109">
                    <a:extLst>
                      <a:ext uri="{FF2B5EF4-FFF2-40B4-BE49-F238E27FC236}">
                        <a16:creationId xmlns:a16="http://schemas.microsoft.com/office/drawing/2014/main" id="{500EC88C-5A68-4104-9C41-FECC952597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54444" y="105815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Conector recto 110">
                    <a:extLst>
                      <a:ext uri="{FF2B5EF4-FFF2-40B4-BE49-F238E27FC236}">
                        <a16:creationId xmlns:a16="http://schemas.microsoft.com/office/drawing/2014/main" id="{D7F62524-46F6-4FFA-BD5B-9AA7FBD6E6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66542" y="93723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Grupo 55">
                  <a:extLst>
                    <a:ext uri="{FF2B5EF4-FFF2-40B4-BE49-F238E27FC236}">
                      <a16:creationId xmlns:a16="http://schemas.microsoft.com/office/drawing/2014/main" id="{F63126E4-4252-4D15-AF8D-61A37EEAF276}"/>
                    </a:ext>
                  </a:extLst>
                </p:cNvPr>
                <p:cNvGrpSpPr/>
                <p:nvPr/>
              </p:nvGrpSpPr>
              <p:grpSpPr>
                <a:xfrm rot="9106004">
                  <a:off x="6510841" y="3189680"/>
                  <a:ext cx="62903" cy="65076"/>
                  <a:chOff x="6827829" y="93723"/>
                  <a:chExt cx="62903" cy="65076"/>
                </a:xfrm>
              </p:grpSpPr>
              <p:cxnSp>
                <p:nvCxnSpPr>
                  <p:cNvPr id="104" name="Conector recto 103">
                    <a:extLst>
                      <a:ext uri="{FF2B5EF4-FFF2-40B4-BE49-F238E27FC236}">
                        <a16:creationId xmlns:a16="http://schemas.microsoft.com/office/drawing/2014/main" id="{1FB40570-A556-4C16-8567-EAC9491CCE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27829" y="129999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Conector recto 104">
                    <a:extLst>
                      <a:ext uri="{FF2B5EF4-FFF2-40B4-BE49-F238E27FC236}">
                        <a16:creationId xmlns:a16="http://schemas.microsoft.com/office/drawing/2014/main" id="{33A5BEA2-5859-4395-90DC-9C74BDEBC1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42346" y="117907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Conector recto 105">
                    <a:extLst>
                      <a:ext uri="{FF2B5EF4-FFF2-40B4-BE49-F238E27FC236}">
                        <a16:creationId xmlns:a16="http://schemas.microsoft.com/office/drawing/2014/main" id="{9FB63F9A-2496-4B7E-8837-6E319566EB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54444" y="105815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Conector recto 106">
                    <a:extLst>
                      <a:ext uri="{FF2B5EF4-FFF2-40B4-BE49-F238E27FC236}">
                        <a16:creationId xmlns:a16="http://schemas.microsoft.com/office/drawing/2014/main" id="{5F8B663A-5D7A-42A8-9902-05B0646A36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66542" y="93723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upo 56">
                  <a:extLst>
                    <a:ext uri="{FF2B5EF4-FFF2-40B4-BE49-F238E27FC236}">
                      <a16:creationId xmlns:a16="http://schemas.microsoft.com/office/drawing/2014/main" id="{563B968A-052C-4150-9B31-D34603E013B1}"/>
                    </a:ext>
                  </a:extLst>
                </p:cNvPr>
                <p:cNvGrpSpPr/>
                <p:nvPr/>
              </p:nvGrpSpPr>
              <p:grpSpPr>
                <a:xfrm rot="10800000">
                  <a:off x="6568053" y="3082853"/>
                  <a:ext cx="62903" cy="65076"/>
                  <a:chOff x="6827829" y="93723"/>
                  <a:chExt cx="62903" cy="65076"/>
                </a:xfrm>
              </p:grpSpPr>
              <p:cxnSp>
                <p:nvCxnSpPr>
                  <p:cNvPr id="100" name="Conector recto 99">
                    <a:extLst>
                      <a:ext uri="{FF2B5EF4-FFF2-40B4-BE49-F238E27FC236}">
                        <a16:creationId xmlns:a16="http://schemas.microsoft.com/office/drawing/2014/main" id="{B55DC3AE-723F-4183-910D-5F8F2438A1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27829" y="129999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Conector recto 100">
                    <a:extLst>
                      <a:ext uri="{FF2B5EF4-FFF2-40B4-BE49-F238E27FC236}">
                        <a16:creationId xmlns:a16="http://schemas.microsoft.com/office/drawing/2014/main" id="{0E7CF75B-1F12-4A1E-96A5-9346AB3F71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42346" y="117907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Conector recto 101">
                    <a:extLst>
                      <a:ext uri="{FF2B5EF4-FFF2-40B4-BE49-F238E27FC236}">
                        <a16:creationId xmlns:a16="http://schemas.microsoft.com/office/drawing/2014/main" id="{91D5D67E-A710-46F7-9F56-EC5DB2E720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54444" y="105815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Conector recto 102">
                    <a:extLst>
                      <a:ext uri="{FF2B5EF4-FFF2-40B4-BE49-F238E27FC236}">
                        <a16:creationId xmlns:a16="http://schemas.microsoft.com/office/drawing/2014/main" id="{91A3EFEF-6548-4542-8058-4C8FD115A8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66542" y="93723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upo 57">
                  <a:extLst>
                    <a:ext uri="{FF2B5EF4-FFF2-40B4-BE49-F238E27FC236}">
                      <a16:creationId xmlns:a16="http://schemas.microsoft.com/office/drawing/2014/main" id="{734290D0-1D6C-4C29-A475-94A7B7BDC187}"/>
                    </a:ext>
                  </a:extLst>
                </p:cNvPr>
                <p:cNvGrpSpPr/>
                <p:nvPr/>
              </p:nvGrpSpPr>
              <p:grpSpPr>
                <a:xfrm rot="12451649">
                  <a:off x="6675441" y="3019925"/>
                  <a:ext cx="62903" cy="65076"/>
                  <a:chOff x="6827829" y="93723"/>
                  <a:chExt cx="62903" cy="65076"/>
                </a:xfrm>
              </p:grpSpPr>
              <p:cxnSp>
                <p:nvCxnSpPr>
                  <p:cNvPr id="96" name="Conector recto 95">
                    <a:extLst>
                      <a:ext uri="{FF2B5EF4-FFF2-40B4-BE49-F238E27FC236}">
                        <a16:creationId xmlns:a16="http://schemas.microsoft.com/office/drawing/2014/main" id="{26431D9A-0D9D-4160-92B5-13D3CF8F7C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27829" y="129999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Conector recto 96">
                    <a:extLst>
                      <a:ext uri="{FF2B5EF4-FFF2-40B4-BE49-F238E27FC236}">
                        <a16:creationId xmlns:a16="http://schemas.microsoft.com/office/drawing/2014/main" id="{E0A97642-A65F-4621-AF64-C9AD07D762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42346" y="117907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Conector recto 97">
                    <a:extLst>
                      <a:ext uri="{FF2B5EF4-FFF2-40B4-BE49-F238E27FC236}">
                        <a16:creationId xmlns:a16="http://schemas.microsoft.com/office/drawing/2014/main" id="{06CF130F-6281-403F-A430-72E28B859D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54444" y="105815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Conector recto 98">
                    <a:extLst>
                      <a:ext uri="{FF2B5EF4-FFF2-40B4-BE49-F238E27FC236}">
                        <a16:creationId xmlns:a16="http://schemas.microsoft.com/office/drawing/2014/main" id="{2213765C-1016-4993-9AC2-9282BAB893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66542" y="93723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" name="Grupo 58">
                  <a:extLst>
                    <a:ext uri="{FF2B5EF4-FFF2-40B4-BE49-F238E27FC236}">
                      <a16:creationId xmlns:a16="http://schemas.microsoft.com/office/drawing/2014/main" id="{3396FFF0-F2C7-4EA8-9F12-C3F1EA7F0DDE}"/>
                    </a:ext>
                  </a:extLst>
                </p:cNvPr>
                <p:cNvGrpSpPr/>
                <p:nvPr/>
              </p:nvGrpSpPr>
              <p:grpSpPr>
                <a:xfrm rot="14795573">
                  <a:off x="6792432" y="3020444"/>
                  <a:ext cx="62903" cy="65076"/>
                  <a:chOff x="6827829" y="93723"/>
                  <a:chExt cx="62903" cy="65076"/>
                </a:xfrm>
              </p:grpSpPr>
              <p:cxnSp>
                <p:nvCxnSpPr>
                  <p:cNvPr id="92" name="Conector recto 91">
                    <a:extLst>
                      <a:ext uri="{FF2B5EF4-FFF2-40B4-BE49-F238E27FC236}">
                        <a16:creationId xmlns:a16="http://schemas.microsoft.com/office/drawing/2014/main" id="{7A36BE78-FE7C-4F79-9BB7-C9767343C9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27829" y="129999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Conector recto 92">
                    <a:extLst>
                      <a:ext uri="{FF2B5EF4-FFF2-40B4-BE49-F238E27FC236}">
                        <a16:creationId xmlns:a16="http://schemas.microsoft.com/office/drawing/2014/main" id="{2C2AF36C-152E-4813-A543-F4F3ED3128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42346" y="117907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Conector recto 93">
                    <a:extLst>
                      <a:ext uri="{FF2B5EF4-FFF2-40B4-BE49-F238E27FC236}">
                        <a16:creationId xmlns:a16="http://schemas.microsoft.com/office/drawing/2014/main" id="{64323F98-2CD4-4EA0-850E-CA8C70142D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54444" y="105815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Conector recto 94">
                    <a:extLst>
                      <a:ext uri="{FF2B5EF4-FFF2-40B4-BE49-F238E27FC236}">
                        <a16:creationId xmlns:a16="http://schemas.microsoft.com/office/drawing/2014/main" id="{44E105E1-3F8D-4EF5-86CF-B7F1A29B4F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66542" y="93723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" name="Grupo 59">
                  <a:extLst>
                    <a:ext uri="{FF2B5EF4-FFF2-40B4-BE49-F238E27FC236}">
                      <a16:creationId xmlns:a16="http://schemas.microsoft.com/office/drawing/2014/main" id="{B304A005-CC91-4FC1-9656-20FDE75E7BB6}"/>
                    </a:ext>
                  </a:extLst>
                </p:cNvPr>
                <p:cNvGrpSpPr/>
                <p:nvPr/>
              </p:nvGrpSpPr>
              <p:grpSpPr>
                <a:xfrm rot="16200000">
                  <a:off x="6889213" y="3078640"/>
                  <a:ext cx="62903" cy="65076"/>
                  <a:chOff x="6827829" y="93723"/>
                  <a:chExt cx="62903" cy="65076"/>
                </a:xfrm>
              </p:grpSpPr>
              <p:cxnSp>
                <p:nvCxnSpPr>
                  <p:cNvPr id="88" name="Conector recto 87">
                    <a:extLst>
                      <a:ext uri="{FF2B5EF4-FFF2-40B4-BE49-F238E27FC236}">
                        <a16:creationId xmlns:a16="http://schemas.microsoft.com/office/drawing/2014/main" id="{BB8CA1DE-E107-4F2B-A180-37FB181E51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27829" y="129999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Conector recto 88">
                    <a:extLst>
                      <a:ext uri="{FF2B5EF4-FFF2-40B4-BE49-F238E27FC236}">
                        <a16:creationId xmlns:a16="http://schemas.microsoft.com/office/drawing/2014/main" id="{BD3725B5-BDBA-4359-9245-5A6E028CEA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42346" y="117907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Conector recto 89">
                    <a:extLst>
                      <a:ext uri="{FF2B5EF4-FFF2-40B4-BE49-F238E27FC236}">
                        <a16:creationId xmlns:a16="http://schemas.microsoft.com/office/drawing/2014/main" id="{2BFA50A7-C974-4945-A34D-440DAB8203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54444" y="105815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Conector recto 90">
                    <a:extLst>
                      <a:ext uri="{FF2B5EF4-FFF2-40B4-BE49-F238E27FC236}">
                        <a16:creationId xmlns:a16="http://schemas.microsoft.com/office/drawing/2014/main" id="{81D1622F-8278-41C4-85D1-0C8AD5D706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66542" y="93723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Grupo 60">
                  <a:extLst>
                    <a:ext uri="{FF2B5EF4-FFF2-40B4-BE49-F238E27FC236}">
                      <a16:creationId xmlns:a16="http://schemas.microsoft.com/office/drawing/2014/main" id="{4FBCCE83-4374-4A55-B641-EE6EE405596E}"/>
                    </a:ext>
                  </a:extLst>
                </p:cNvPr>
                <p:cNvGrpSpPr/>
                <p:nvPr/>
              </p:nvGrpSpPr>
              <p:grpSpPr>
                <a:xfrm rot="18104614">
                  <a:off x="6951152" y="3183599"/>
                  <a:ext cx="62903" cy="65076"/>
                  <a:chOff x="6827829" y="93723"/>
                  <a:chExt cx="62903" cy="65076"/>
                </a:xfrm>
              </p:grpSpPr>
              <p:cxnSp>
                <p:nvCxnSpPr>
                  <p:cNvPr id="84" name="Conector recto 83">
                    <a:extLst>
                      <a:ext uri="{FF2B5EF4-FFF2-40B4-BE49-F238E27FC236}">
                        <a16:creationId xmlns:a16="http://schemas.microsoft.com/office/drawing/2014/main" id="{32AEC2CE-5C8F-4A0B-A4D5-4781F2A723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27829" y="129999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Conector recto 84">
                    <a:extLst>
                      <a:ext uri="{FF2B5EF4-FFF2-40B4-BE49-F238E27FC236}">
                        <a16:creationId xmlns:a16="http://schemas.microsoft.com/office/drawing/2014/main" id="{82A262BC-916F-4627-B974-60918F8CA8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42346" y="117907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Conector recto 85">
                    <a:extLst>
                      <a:ext uri="{FF2B5EF4-FFF2-40B4-BE49-F238E27FC236}">
                        <a16:creationId xmlns:a16="http://schemas.microsoft.com/office/drawing/2014/main" id="{0109E3B4-0C4B-485B-A06D-D219FAD590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54444" y="105815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Conector recto 86">
                    <a:extLst>
                      <a:ext uri="{FF2B5EF4-FFF2-40B4-BE49-F238E27FC236}">
                        <a16:creationId xmlns:a16="http://schemas.microsoft.com/office/drawing/2014/main" id="{6041B933-73E6-4539-849C-831899AF9B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66542" y="93723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" name="Grupo 61">
                  <a:extLst>
                    <a:ext uri="{FF2B5EF4-FFF2-40B4-BE49-F238E27FC236}">
                      <a16:creationId xmlns:a16="http://schemas.microsoft.com/office/drawing/2014/main" id="{4E20FE10-5672-45D1-99F6-C19BAD88860F}"/>
                    </a:ext>
                  </a:extLst>
                </p:cNvPr>
                <p:cNvGrpSpPr/>
                <p:nvPr/>
              </p:nvGrpSpPr>
              <p:grpSpPr>
                <a:xfrm rot="19335805">
                  <a:off x="6956128" y="3302913"/>
                  <a:ext cx="62903" cy="65076"/>
                  <a:chOff x="6827829" y="93723"/>
                  <a:chExt cx="62903" cy="65076"/>
                </a:xfrm>
              </p:grpSpPr>
              <p:cxnSp>
                <p:nvCxnSpPr>
                  <p:cNvPr id="80" name="Conector recto 79">
                    <a:extLst>
                      <a:ext uri="{FF2B5EF4-FFF2-40B4-BE49-F238E27FC236}">
                        <a16:creationId xmlns:a16="http://schemas.microsoft.com/office/drawing/2014/main" id="{D414549D-57DF-4BBA-92A5-29E7009711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27829" y="129999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Conector recto 80">
                    <a:extLst>
                      <a:ext uri="{FF2B5EF4-FFF2-40B4-BE49-F238E27FC236}">
                        <a16:creationId xmlns:a16="http://schemas.microsoft.com/office/drawing/2014/main" id="{B3570FF8-F30B-4226-A085-05E06AC4CD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42346" y="117907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Conector recto 81">
                    <a:extLst>
                      <a:ext uri="{FF2B5EF4-FFF2-40B4-BE49-F238E27FC236}">
                        <a16:creationId xmlns:a16="http://schemas.microsoft.com/office/drawing/2014/main" id="{EB302E39-A8F6-487D-ABCB-190DFBBDF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54444" y="105815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Conector recto 82">
                    <a:extLst>
                      <a:ext uri="{FF2B5EF4-FFF2-40B4-BE49-F238E27FC236}">
                        <a16:creationId xmlns:a16="http://schemas.microsoft.com/office/drawing/2014/main" id="{53A2AA66-6430-4E6D-AD0B-40FE79AAD9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66542" y="93723"/>
                    <a:ext cx="24190" cy="28800"/>
                  </a:xfrm>
                  <a:prstGeom prst="line">
                    <a:avLst/>
                  </a:prstGeom>
                  <a:ln w="6350">
                    <a:solidFill>
                      <a:srgbClr val="2B2C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3" name="Rectángulo 62">
                  <a:extLst>
                    <a:ext uri="{FF2B5EF4-FFF2-40B4-BE49-F238E27FC236}">
                      <a16:creationId xmlns:a16="http://schemas.microsoft.com/office/drawing/2014/main" id="{1EF8CA50-D03E-4689-8A2A-6E93D20C4972}"/>
                    </a:ext>
                  </a:extLst>
                </p:cNvPr>
                <p:cNvSpPr/>
                <p:nvPr/>
              </p:nvSpPr>
              <p:spPr>
                <a:xfrm>
                  <a:off x="6749278" y="3044967"/>
                  <a:ext cx="216726" cy="16927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s-ES" sz="500" b="1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Baskerville Old Face" panose="02020602080505020303" pitchFamily="18" charset="0"/>
                    </a:rPr>
                    <a:t>1</a:t>
                  </a:r>
                </a:p>
              </p:txBody>
            </p:sp>
            <p:sp>
              <p:nvSpPr>
                <p:cNvPr id="64" name="Rectángulo 63">
                  <a:extLst>
                    <a:ext uri="{FF2B5EF4-FFF2-40B4-BE49-F238E27FC236}">
                      <a16:creationId xmlns:a16="http://schemas.microsoft.com/office/drawing/2014/main" id="{05BAD2A6-3508-4409-B5C2-4EBB06E6931D}"/>
                    </a:ext>
                  </a:extLst>
                </p:cNvPr>
                <p:cNvSpPr/>
                <p:nvPr/>
              </p:nvSpPr>
              <p:spPr>
                <a:xfrm>
                  <a:off x="6839945" y="3195363"/>
                  <a:ext cx="216727" cy="16927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s-ES" sz="500" b="1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Baskerville Old Face" panose="02020602080505020303" pitchFamily="18" charset="0"/>
                    </a:rPr>
                    <a:t>3</a:t>
                  </a:r>
                  <a:endParaRPr lang="es-ES" sz="500" b="1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skerville Old Face" panose="02020602080505020303" pitchFamily="18" charset="0"/>
                  </a:endParaRPr>
                </a:p>
              </p:txBody>
            </p:sp>
            <p:sp>
              <p:nvSpPr>
                <p:cNvPr id="65" name="Rectángulo 64">
                  <a:extLst>
                    <a:ext uri="{FF2B5EF4-FFF2-40B4-BE49-F238E27FC236}">
                      <a16:creationId xmlns:a16="http://schemas.microsoft.com/office/drawing/2014/main" id="{F5A7C351-49CA-4382-83CE-3044906317E5}"/>
                    </a:ext>
                  </a:extLst>
                </p:cNvPr>
                <p:cNvSpPr/>
                <p:nvPr/>
              </p:nvSpPr>
              <p:spPr>
                <a:xfrm>
                  <a:off x="6824226" y="3288283"/>
                  <a:ext cx="216727" cy="16927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s-ES" sz="500" b="1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Baskerville Old Face" panose="02020602080505020303" pitchFamily="18" charset="0"/>
                    </a:rPr>
                    <a:t>4</a:t>
                  </a:r>
                </a:p>
              </p:txBody>
            </p:sp>
            <p:sp>
              <p:nvSpPr>
                <p:cNvPr id="66" name="Rectángulo 65">
                  <a:extLst>
                    <a:ext uri="{FF2B5EF4-FFF2-40B4-BE49-F238E27FC236}">
                      <a16:creationId xmlns:a16="http://schemas.microsoft.com/office/drawing/2014/main" id="{ADE54BB1-5B91-47C1-8236-83204F91BECD}"/>
                    </a:ext>
                  </a:extLst>
                </p:cNvPr>
                <p:cNvSpPr/>
                <p:nvPr/>
              </p:nvSpPr>
              <p:spPr>
                <a:xfrm>
                  <a:off x="6764416" y="3340840"/>
                  <a:ext cx="216727" cy="16927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s-ES" sz="500" b="1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Baskerville Old Face" panose="02020602080505020303" pitchFamily="18" charset="0"/>
                    </a:rPr>
                    <a:t>5</a:t>
                  </a:r>
                  <a:endParaRPr lang="es-ES" sz="500" b="1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skerville Old Face" panose="02020602080505020303" pitchFamily="18" charset="0"/>
                  </a:endParaRPr>
                </a:p>
              </p:txBody>
            </p:sp>
            <p:sp>
              <p:nvSpPr>
                <p:cNvPr id="67" name="Rectángulo 66">
                  <a:extLst>
                    <a:ext uri="{FF2B5EF4-FFF2-40B4-BE49-F238E27FC236}">
                      <a16:creationId xmlns:a16="http://schemas.microsoft.com/office/drawing/2014/main" id="{5FF1EBE2-9464-4EE8-8926-5214203A34DC}"/>
                    </a:ext>
                  </a:extLst>
                </p:cNvPr>
                <p:cNvSpPr/>
                <p:nvPr/>
              </p:nvSpPr>
              <p:spPr>
                <a:xfrm>
                  <a:off x="6655204" y="3390857"/>
                  <a:ext cx="216727" cy="16927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s-ES" sz="500" b="1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Baskerville Old Face" panose="02020602080505020303" pitchFamily="18" charset="0"/>
                    </a:rPr>
                    <a:t>6</a:t>
                  </a:r>
                </a:p>
              </p:txBody>
            </p:sp>
            <p:grpSp>
              <p:nvGrpSpPr>
                <p:cNvPr id="68" name="Grupo 67">
                  <a:extLst>
                    <a:ext uri="{FF2B5EF4-FFF2-40B4-BE49-F238E27FC236}">
                      <a16:creationId xmlns:a16="http://schemas.microsoft.com/office/drawing/2014/main" id="{A8319476-26D5-47DC-B80B-7CB47F672A97}"/>
                    </a:ext>
                  </a:extLst>
                </p:cNvPr>
                <p:cNvGrpSpPr/>
                <p:nvPr/>
              </p:nvGrpSpPr>
              <p:grpSpPr>
                <a:xfrm>
                  <a:off x="6763435" y="3297014"/>
                  <a:ext cx="45719" cy="167708"/>
                  <a:chOff x="6029324" y="3517106"/>
                  <a:chExt cx="0" cy="405792"/>
                </a:xfrm>
              </p:grpSpPr>
              <p:cxnSp>
                <p:nvCxnSpPr>
                  <p:cNvPr id="78" name="Conector recto 77">
                    <a:extLst>
                      <a:ext uri="{FF2B5EF4-FFF2-40B4-BE49-F238E27FC236}">
                        <a16:creationId xmlns:a16="http://schemas.microsoft.com/office/drawing/2014/main" id="{A3C5EC61-EE8C-46CA-B07C-133A004454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29324" y="3517106"/>
                    <a:ext cx="0" cy="405792"/>
                  </a:xfrm>
                  <a:prstGeom prst="line">
                    <a:avLst/>
                  </a:prstGeom>
                  <a:ln w="12700" cap="rnd">
                    <a:solidFill>
                      <a:srgbClr val="DB1315"/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Conector recto 78">
                    <a:extLst>
                      <a:ext uri="{FF2B5EF4-FFF2-40B4-BE49-F238E27FC236}">
                        <a16:creationId xmlns:a16="http://schemas.microsoft.com/office/drawing/2014/main" id="{50C9AF98-2422-4B49-93DC-D2478D4E06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29324" y="3707823"/>
                    <a:ext cx="0" cy="215075"/>
                  </a:xfrm>
                  <a:prstGeom prst="line">
                    <a:avLst/>
                  </a:prstGeom>
                  <a:ln w="12700" cap="rnd">
                    <a:solidFill>
                      <a:srgbClr val="D4610E"/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9" name="Rectángulo 68">
                  <a:extLst>
                    <a:ext uri="{FF2B5EF4-FFF2-40B4-BE49-F238E27FC236}">
                      <a16:creationId xmlns:a16="http://schemas.microsoft.com/office/drawing/2014/main" id="{A441F650-F8F3-45F0-B5CE-526032911CFF}"/>
                    </a:ext>
                  </a:extLst>
                </p:cNvPr>
                <p:cNvSpPr/>
                <p:nvPr/>
              </p:nvSpPr>
              <p:spPr>
                <a:xfrm>
                  <a:off x="6564103" y="3359700"/>
                  <a:ext cx="216727" cy="16927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s-ES" sz="500" b="1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Baskerville Old Face" panose="02020602080505020303" pitchFamily="18" charset="0"/>
                    </a:rPr>
                    <a:t>7</a:t>
                  </a:r>
                </a:p>
              </p:txBody>
            </p:sp>
            <p:sp>
              <p:nvSpPr>
                <p:cNvPr id="70" name="Rectángulo 69">
                  <a:extLst>
                    <a:ext uri="{FF2B5EF4-FFF2-40B4-BE49-F238E27FC236}">
                      <a16:creationId xmlns:a16="http://schemas.microsoft.com/office/drawing/2014/main" id="{3B58EA3E-EBED-46CB-8E9A-CBC51C36EDDD}"/>
                    </a:ext>
                  </a:extLst>
                </p:cNvPr>
                <p:cNvSpPr/>
                <p:nvPr/>
              </p:nvSpPr>
              <p:spPr>
                <a:xfrm>
                  <a:off x="6496777" y="3293239"/>
                  <a:ext cx="216727" cy="16927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s-ES" sz="500" b="1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Baskerville Old Face" panose="02020602080505020303" pitchFamily="18" charset="0"/>
                    </a:rPr>
                    <a:t>8</a:t>
                  </a:r>
                  <a:endParaRPr lang="es-ES" sz="500" b="1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skerville Old Face" panose="02020602080505020303" pitchFamily="18" charset="0"/>
                  </a:endParaRPr>
                </a:p>
              </p:txBody>
            </p:sp>
            <p:sp>
              <p:nvSpPr>
                <p:cNvPr id="71" name="Rectángulo 70">
                  <a:extLst>
                    <a:ext uri="{FF2B5EF4-FFF2-40B4-BE49-F238E27FC236}">
                      <a16:creationId xmlns:a16="http://schemas.microsoft.com/office/drawing/2014/main" id="{D13718A5-2300-4807-999E-48745363EB61}"/>
                    </a:ext>
                  </a:extLst>
                </p:cNvPr>
                <p:cNvSpPr/>
                <p:nvPr/>
              </p:nvSpPr>
              <p:spPr>
                <a:xfrm>
                  <a:off x="6470582" y="3205818"/>
                  <a:ext cx="216727" cy="16927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s-ES" sz="500" b="1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Baskerville Old Face" panose="02020602080505020303" pitchFamily="18" charset="0"/>
                    </a:rPr>
                    <a:t>9</a:t>
                  </a:r>
                </a:p>
              </p:txBody>
            </p:sp>
            <p:sp>
              <p:nvSpPr>
                <p:cNvPr id="72" name="Rectángulo 71">
                  <a:extLst>
                    <a:ext uri="{FF2B5EF4-FFF2-40B4-BE49-F238E27FC236}">
                      <a16:creationId xmlns:a16="http://schemas.microsoft.com/office/drawing/2014/main" id="{39CF0D1A-CC68-4AB8-8297-971ADED112F9}"/>
                    </a:ext>
                  </a:extLst>
                </p:cNvPr>
                <p:cNvSpPr/>
                <p:nvPr/>
              </p:nvSpPr>
              <p:spPr>
                <a:xfrm>
                  <a:off x="6494760" y="3116708"/>
                  <a:ext cx="248787" cy="16927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s-ES" sz="500" b="1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Baskerville Old Face" panose="02020602080505020303" pitchFamily="18" charset="0"/>
                    </a:rPr>
                    <a:t>10</a:t>
                  </a:r>
                </a:p>
              </p:txBody>
            </p:sp>
            <p:grpSp>
              <p:nvGrpSpPr>
                <p:cNvPr id="73" name="Grupo 72">
                  <a:extLst>
                    <a:ext uri="{FF2B5EF4-FFF2-40B4-BE49-F238E27FC236}">
                      <a16:creationId xmlns:a16="http://schemas.microsoft.com/office/drawing/2014/main" id="{2D289CD2-1422-4ACA-BB86-EAD7E914EDF5}"/>
                    </a:ext>
                  </a:extLst>
                </p:cNvPr>
                <p:cNvGrpSpPr/>
                <p:nvPr/>
              </p:nvGrpSpPr>
              <p:grpSpPr>
                <a:xfrm rot="15010300">
                  <a:off x="6613827" y="3176466"/>
                  <a:ext cx="159632" cy="112074"/>
                  <a:chOff x="6913758" y="3289232"/>
                  <a:chExt cx="189877" cy="145895"/>
                </a:xfrm>
              </p:grpSpPr>
              <p:cxnSp>
                <p:nvCxnSpPr>
                  <p:cNvPr id="76" name="Conector recto 75">
                    <a:extLst>
                      <a:ext uri="{FF2B5EF4-FFF2-40B4-BE49-F238E27FC236}">
                        <a16:creationId xmlns:a16="http://schemas.microsoft.com/office/drawing/2014/main" id="{8EDD5ACF-016C-4652-9AA3-39943B8DF0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913758" y="3349402"/>
                    <a:ext cx="116681" cy="85725"/>
                  </a:xfrm>
                  <a:prstGeom prst="line">
                    <a:avLst/>
                  </a:prstGeom>
                  <a:ln w="9525">
                    <a:solidFill>
                      <a:srgbClr val="1312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7" name="Forma libre: forma 76">
                    <a:extLst>
                      <a:ext uri="{FF2B5EF4-FFF2-40B4-BE49-F238E27FC236}">
                        <a16:creationId xmlns:a16="http://schemas.microsoft.com/office/drawing/2014/main" id="{346A9FFE-FF14-4647-B03F-4C5162C1A818}"/>
                      </a:ext>
                    </a:extLst>
                  </p:cNvPr>
                  <p:cNvSpPr/>
                  <p:nvPr/>
                </p:nvSpPr>
                <p:spPr>
                  <a:xfrm rot="561856">
                    <a:off x="7017365" y="3289232"/>
                    <a:ext cx="86270" cy="85726"/>
                  </a:xfrm>
                  <a:custGeom>
                    <a:avLst/>
                    <a:gdLst>
                      <a:gd name="connsiteX0" fmla="*/ 0 w 161925"/>
                      <a:gd name="connsiteY0" fmla="*/ 119062 h 119062"/>
                      <a:gd name="connsiteX1" fmla="*/ 23812 w 161925"/>
                      <a:gd name="connsiteY1" fmla="*/ 59531 h 119062"/>
                      <a:gd name="connsiteX2" fmla="*/ 161925 w 161925"/>
                      <a:gd name="connsiteY2" fmla="*/ 0 h 119062"/>
                      <a:gd name="connsiteX3" fmla="*/ 76200 w 161925"/>
                      <a:gd name="connsiteY3" fmla="*/ 111919 h 119062"/>
                      <a:gd name="connsiteX4" fmla="*/ 0 w 161925"/>
                      <a:gd name="connsiteY4" fmla="*/ 119062 h 119062"/>
                      <a:gd name="connsiteX0" fmla="*/ 1527 w 163452"/>
                      <a:gd name="connsiteY0" fmla="*/ 119062 h 119062"/>
                      <a:gd name="connsiteX1" fmla="*/ 25339 w 163452"/>
                      <a:gd name="connsiteY1" fmla="*/ 59531 h 119062"/>
                      <a:gd name="connsiteX2" fmla="*/ 163452 w 163452"/>
                      <a:gd name="connsiteY2" fmla="*/ 0 h 119062"/>
                      <a:gd name="connsiteX3" fmla="*/ 77727 w 163452"/>
                      <a:gd name="connsiteY3" fmla="*/ 111919 h 119062"/>
                      <a:gd name="connsiteX4" fmla="*/ 1527 w 163452"/>
                      <a:gd name="connsiteY4" fmla="*/ 119062 h 119062"/>
                      <a:gd name="connsiteX0" fmla="*/ 10046 w 171971"/>
                      <a:gd name="connsiteY0" fmla="*/ 119062 h 119062"/>
                      <a:gd name="connsiteX1" fmla="*/ 33858 w 171971"/>
                      <a:gd name="connsiteY1" fmla="*/ 59531 h 119062"/>
                      <a:gd name="connsiteX2" fmla="*/ 171971 w 171971"/>
                      <a:gd name="connsiteY2" fmla="*/ 0 h 119062"/>
                      <a:gd name="connsiteX3" fmla="*/ 86246 w 171971"/>
                      <a:gd name="connsiteY3" fmla="*/ 111919 h 119062"/>
                      <a:gd name="connsiteX4" fmla="*/ 10046 w 171971"/>
                      <a:gd name="connsiteY4" fmla="*/ 119062 h 119062"/>
                      <a:gd name="connsiteX0" fmla="*/ 10046 w 171971"/>
                      <a:gd name="connsiteY0" fmla="*/ 119062 h 128477"/>
                      <a:gd name="connsiteX1" fmla="*/ 33858 w 171971"/>
                      <a:gd name="connsiteY1" fmla="*/ 59531 h 128477"/>
                      <a:gd name="connsiteX2" fmla="*/ 171971 w 171971"/>
                      <a:gd name="connsiteY2" fmla="*/ 0 h 128477"/>
                      <a:gd name="connsiteX3" fmla="*/ 86246 w 171971"/>
                      <a:gd name="connsiteY3" fmla="*/ 111919 h 128477"/>
                      <a:gd name="connsiteX4" fmla="*/ 10046 w 171971"/>
                      <a:gd name="connsiteY4" fmla="*/ 119062 h 128477"/>
                      <a:gd name="connsiteX0" fmla="*/ 10046 w 171971"/>
                      <a:gd name="connsiteY0" fmla="*/ 119062 h 133016"/>
                      <a:gd name="connsiteX1" fmla="*/ 33858 w 171971"/>
                      <a:gd name="connsiteY1" fmla="*/ 59531 h 133016"/>
                      <a:gd name="connsiteX2" fmla="*/ 171971 w 171971"/>
                      <a:gd name="connsiteY2" fmla="*/ 0 h 133016"/>
                      <a:gd name="connsiteX3" fmla="*/ 86246 w 171971"/>
                      <a:gd name="connsiteY3" fmla="*/ 111919 h 133016"/>
                      <a:gd name="connsiteX4" fmla="*/ 10046 w 171971"/>
                      <a:gd name="connsiteY4" fmla="*/ 119062 h 133016"/>
                      <a:gd name="connsiteX0" fmla="*/ 10046 w 171971"/>
                      <a:gd name="connsiteY0" fmla="*/ 119062 h 133016"/>
                      <a:gd name="connsiteX1" fmla="*/ 33858 w 171971"/>
                      <a:gd name="connsiteY1" fmla="*/ 59531 h 133016"/>
                      <a:gd name="connsiteX2" fmla="*/ 171971 w 171971"/>
                      <a:gd name="connsiteY2" fmla="*/ 0 h 133016"/>
                      <a:gd name="connsiteX3" fmla="*/ 86246 w 171971"/>
                      <a:gd name="connsiteY3" fmla="*/ 111919 h 133016"/>
                      <a:gd name="connsiteX4" fmla="*/ 10046 w 171971"/>
                      <a:gd name="connsiteY4" fmla="*/ 119062 h 133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971" h="133016">
                        <a:moveTo>
                          <a:pt x="10046" y="119062"/>
                        </a:moveTo>
                        <a:cubicBezTo>
                          <a:pt x="-3448" y="106362"/>
                          <a:pt x="-9798" y="81756"/>
                          <a:pt x="33858" y="59531"/>
                        </a:cubicBezTo>
                        <a:lnTo>
                          <a:pt x="171971" y="0"/>
                        </a:lnTo>
                        <a:cubicBezTo>
                          <a:pt x="143396" y="37306"/>
                          <a:pt x="112440" y="65088"/>
                          <a:pt x="86246" y="111919"/>
                        </a:cubicBezTo>
                        <a:cubicBezTo>
                          <a:pt x="63227" y="133350"/>
                          <a:pt x="33065" y="142874"/>
                          <a:pt x="10046" y="119062"/>
                        </a:cubicBezTo>
                        <a:close/>
                      </a:path>
                    </a:pathLst>
                  </a:custGeom>
                  <a:solidFill>
                    <a:srgbClr val="34333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</p:grpSp>
            <p:sp>
              <p:nvSpPr>
                <p:cNvPr id="74" name="Rectángulo 73">
                  <a:extLst>
                    <a:ext uri="{FF2B5EF4-FFF2-40B4-BE49-F238E27FC236}">
                      <a16:creationId xmlns:a16="http://schemas.microsoft.com/office/drawing/2014/main" id="{AA0BA7B3-A2D2-487B-9681-85B41BDD7682}"/>
                    </a:ext>
                  </a:extLst>
                </p:cNvPr>
                <p:cNvSpPr/>
                <p:nvPr/>
              </p:nvSpPr>
              <p:spPr>
                <a:xfrm>
                  <a:off x="6539664" y="3053731"/>
                  <a:ext cx="248787" cy="16927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s-ES" sz="500" b="1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Baskerville Old Face" panose="02020602080505020303" pitchFamily="18" charset="0"/>
                    </a:rPr>
                    <a:t>11</a:t>
                  </a:r>
                  <a:endParaRPr lang="es-ES" sz="500" b="1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skerville Old Face" panose="02020602080505020303" pitchFamily="18" charset="0"/>
                  </a:endParaRPr>
                </a:p>
              </p:txBody>
            </p:sp>
            <p:sp>
              <p:nvSpPr>
                <p:cNvPr id="75" name="Rectángulo 74">
                  <a:extLst>
                    <a:ext uri="{FF2B5EF4-FFF2-40B4-BE49-F238E27FC236}">
                      <a16:creationId xmlns:a16="http://schemas.microsoft.com/office/drawing/2014/main" id="{D79C5C55-F3C5-48DF-B105-5D8605BF485B}"/>
                    </a:ext>
                  </a:extLst>
                </p:cNvPr>
                <p:cNvSpPr/>
                <p:nvPr/>
              </p:nvSpPr>
              <p:spPr>
                <a:xfrm>
                  <a:off x="6640079" y="3011011"/>
                  <a:ext cx="248787" cy="16927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s-ES" sz="500" b="1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Baskerville Old Face" panose="02020602080505020303" pitchFamily="18" charset="0"/>
                    </a:rPr>
                    <a:t>12</a:t>
                  </a:r>
                  <a:endParaRPr lang="es-ES" sz="500" b="1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Baskerville Old Face" panose="02020602080505020303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43780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826338F-C3EB-49CA-815E-AEE2AB626D7A}"/>
              </a:ext>
            </a:extLst>
          </p:cNvPr>
          <p:cNvSpPr/>
          <p:nvPr/>
        </p:nvSpPr>
        <p:spPr>
          <a:xfrm>
            <a:off x="185350" y="284205"/>
            <a:ext cx="11726563" cy="630194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58C45C65-8797-4D5E-AF22-AC5121C47C9E}"/>
              </a:ext>
            </a:extLst>
          </p:cNvPr>
          <p:cNvSpPr/>
          <p:nvPr/>
        </p:nvSpPr>
        <p:spPr>
          <a:xfrm>
            <a:off x="280087" y="4861869"/>
            <a:ext cx="11726563" cy="172994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50" name="Picture 2" descr="Muebles, Cocina, Armario De La Cocina imagen png - imagen transparente  descarga gratuita">
            <a:extLst>
              <a:ext uri="{FF2B5EF4-FFF2-40B4-BE49-F238E27FC236}">
                <a16:creationId xmlns:a16="http://schemas.microsoft.com/office/drawing/2014/main" id="{885D76BC-8F19-42BD-B750-691754F9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2" b="98947" l="10000" r="90000">
                        <a14:foregroundMark x1="32556" y1="93026" x2="72889" y2="71842"/>
                        <a14:foregroundMark x1="54556" y1="94474" x2="20444" y2="92368"/>
                        <a14:foregroundMark x1="63444" y1="93553" x2="73333" y2="61447"/>
                        <a14:foregroundMark x1="81556" y1="94737" x2="81111" y2="58421"/>
                        <a14:foregroundMark x1="71889" y1="72105" x2="62000" y2="69211"/>
                        <a14:foregroundMark x1="24556" y1="48684" x2="76778" y2="48947"/>
                        <a14:foregroundMark x1="40111" y1="30658" x2="40222" y2="2500"/>
                        <a14:foregroundMark x1="38556" y1="30263" x2="38556" y2="25921"/>
                        <a14:foregroundMark x1="41889" y1="30395" x2="41556" y2="26842"/>
                        <a14:foregroundMark x1="47778" y1="31316" x2="47778" y2="6184"/>
                        <a14:foregroundMark x1="55444" y1="3421" x2="29111" y2="2500"/>
                        <a14:foregroundMark x1="30444" y1="29605" x2="32556" y2="28421"/>
                        <a14:foregroundMark x1="32556" y1="28421" x2="33556" y2="8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8919" y="407773"/>
            <a:ext cx="5708392" cy="482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lustración de mesa rectangular - Descargar PNG/SVG transparente">
            <a:extLst>
              <a:ext uri="{FF2B5EF4-FFF2-40B4-BE49-F238E27FC236}">
                <a16:creationId xmlns:a16="http://schemas.microsoft.com/office/drawing/2014/main" id="{4FA1D5A2-343C-4345-8D78-31D38C5CE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01415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arra de leche plana - Descargar PNG/SVG transparente">
            <a:extLst>
              <a:ext uri="{FF2B5EF4-FFF2-40B4-BE49-F238E27FC236}">
                <a16:creationId xmlns:a16="http://schemas.microsoft.com/office/drawing/2014/main" id="{724FCD34-CF9C-4C9B-9D69-0A0A28957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13" y="1811295"/>
            <a:ext cx="1629032" cy="162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era amarilla fruta, pera, pera, comida, Fruta png | PNGEgg">
            <a:extLst>
              <a:ext uri="{FF2B5EF4-FFF2-40B4-BE49-F238E27FC236}">
                <a16:creationId xmlns:a16="http://schemas.microsoft.com/office/drawing/2014/main" id="{F86B3398-B138-4E3B-AF18-EDC7B490C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16" b="99169" l="111" r="98667">
                        <a14:foregroundMark x1="6111" y1="28809" x2="39111" y2="83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945" y="2602946"/>
            <a:ext cx="686466" cy="82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anzana Png - Free Transparent PNG Clipart Images Download">
            <a:extLst>
              <a:ext uri="{FF2B5EF4-FFF2-40B4-BE49-F238E27FC236}">
                <a16:creationId xmlns:a16="http://schemas.microsoft.com/office/drawing/2014/main" id="{1FC987ED-FDA7-410D-BF3F-5C5ADC802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227" b="9159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675" y="2770102"/>
            <a:ext cx="1011836" cy="65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952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025248CA-EF3D-4A6E-A36D-EEBCCA87824C}"/>
              </a:ext>
            </a:extLst>
          </p:cNvPr>
          <p:cNvSpPr/>
          <p:nvPr/>
        </p:nvSpPr>
        <p:spPr>
          <a:xfrm>
            <a:off x="185350" y="284205"/>
            <a:ext cx="11726563" cy="630194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AC3F5EC2-92E5-44CA-BA4E-63BDF2D063E9}"/>
              </a:ext>
            </a:extLst>
          </p:cNvPr>
          <p:cNvSpPr/>
          <p:nvPr/>
        </p:nvSpPr>
        <p:spPr>
          <a:xfrm>
            <a:off x="185349" y="4843849"/>
            <a:ext cx="11726563" cy="1729946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9A0EAB7-F9CB-4EE7-AC9E-188D299E0F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" t="4846"/>
          <a:stretch/>
        </p:blipFill>
        <p:spPr>
          <a:xfrm>
            <a:off x="3530990" y="1168745"/>
            <a:ext cx="5838092" cy="435043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19101CB-BD8A-4DC5-A900-FBD0B3F4B2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" t="4846"/>
          <a:stretch/>
        </p:blipFill>
        <p:spPr>
          <a:xfrm>
            <a:off x="-211015" y="1223305"/>
            <a:ext cx="5838092" cy="435043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1E996C4-BBCB-4ABC-9A03-EA1A82CA6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" t="4846"/>
          <a:stretch/>
        </p:blipFill>
        <p:spPr>
          <a:xfrm>
            <a:off x="7260827" y="1142321"/>
            <a:ext cx="5838092" cy="4350433"/>
          </a:xfrm>
          <a:prstGeom prst="rect">
            <a:avLst/>
          </a:prstGeom>
        </p:spPr>
      </p:pic>
      <p:sp>
        <p:nvSpPr>
          <p:cNvPr id="12" name="Nube 11">
            <a:extLst>
              <a:ext uri="{FF2B5EF4-FFF2-40B4-BE49-F238E27FC236}">
                <a16:creationId xmlns:a16="http://schemas.microsoft.com/office/drawing/2014/main" id="{20C39CF8-BA6A-456D-9A5C-0B9368CC5A84}"/>
              </a:ext>
            </a:extLst>
          </p:cNvPr>
          <p:cNvSpPr/>
          <p:nvPr/>
        </p:nvSpPr>
        <p:spPr>
          <a:xfrm>
            <a:off x="1242150" y="425734"/>
            <a:ext cx="2402145" cy="1094809"/>
          </a:xfrm>
          <a:prstGeom prst="clou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Nube 14">
            <a:extLst>
              <a:ext uri="{FF2B5EF4-FFF2-40B4-BE49-F238E27FC236}">
                <a16:creationId xmlns:a16="http://schemas.microsoft.com/office/drawing/2014/main" id="{D0729320-4359-47EA-A146-131838E0C254}"/>
              </a:ext>
            </a:extLst>
          </p:cNvPr>
          <p:cNvSpPr/>
          <p:nvPr/>
        </p:nvSpPr>
        <p:spPr>
          <a:xfrm>
            <a:off x="4447969" y="349370"/>
            <a:ext cx="2402145" cy="1094809"/>
          </a:xfrm>
          <a:prstGeom prst="clou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Nube 15">
            <a:extLst>
              <a:ext uri="{FF2B5EF4-FFF2-40B4-BE49-F238E27FC236}">
                <a16:creationId xmlns:a16="http://schemas.microsoft.com/office/drawing/2014/main" id="{208912EC-5A3C-472E-A4F6-0C3580F517E0}"/>
              </a:ext>
            </a:extLst>
          </p:cNvPr>
          <p:cNvSpPr/>
          <p:nvPr/>
        </p:nvSpPr>
        <p:spPr>
          <a:xfrm>
            <a:off x="8106943" y="349370"/>
            <a:ext cx="2402145" cy="1094809"/>
          </a:xfrm>
          <a:prstGeom prst="clou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Nube 16">
            <a:extLst>
              <a:ext uri="{FF2B5EF4-FFF2-40B4-BE49-F238E27FC236}">
                <a16:creationId xmlns:a16="http://schemas.microsoft.com/office/drawing/2014/main" id="{72D76B74-0A17-43B5-99BE-54937B4499CB}"/>
              </a:ext>
            </a:extLst>
          </p:cNvPr>
          <p:cNvSpPr/>
          <p:nvPr/>
        </p:nvSpPr>
        <p:spPr>
          <a:xfrm>
            <a:off x="1621845" y="438569"/>
            <a:ext cx="2402145" cy="1094809"/>
          </a:xfrm>
          <a:prstGeom prst="clou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Nube 17">
            <a:extLst>
              <a:ext uri="{FF2B5EF4-FFF2-40B4-BE49-F238E27FC236}">
                <a16:creationId xmlns:a16="http://schemas.microsoft.com/office/drawing/2014/main" id="{F9493184-930E-45E8-A7C6-8EBE2D15CB5D}"/>
              </a:ext>
            </a:extLst>
          </p:cNvPr>
          <p:cNvSpPr/>
          <p:nvPr/>
        </p:nvSpPr>
        <p:spPr>
          <a:xfrm>
            <a:off x="3013226" y="451404"/>
            <a:ext cx="2402145" cy="1094809"/>
          </a:xfrm>
          <a:prstGeom prst="clou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Nube 18">
            <a:extLst>
              <a:ext uri="{FF2B5EF4-FFF2-40B4-BE49-F238E27FC236}">
                <a16:creationId xmlns:a16="http://schemas.microsoft.com/office/drawing/2014/main" id="{166C9353-075E-49CA-A137-B53B4D53DB27}"/>
              </a:ext>
            </a:extLst>
          </p:cNvPr>
          <p:cNvSpPr/>
          <p:nvPr/>
        </p:nvSpPr>
        <p:spPr>
          <a:xfrm>
            <a:off x="1773752" y="396844"/>
            <a:ext cx="2402145" cy="1094809"/>
          </a:xfrm>
          <a:prstGeom prst="clou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Nube 19">
            <a:extLst>
              <a:ext uri="{FF2B5EF4-FFF2-40B4-BE49-F238E27FC236}">
                <a16:creationId xmlns:a16="http://schemas.microsoft.com/office/drawing/2014/main" id="{AEA5046A-B572-49FE-86B6-00FEEEF59A1D}"/>
              </a:ext>
            </a:extLst>
          </p:cNvPr>
          <p:cNvSpPr/>
          <p:nvPr/>
        </p:nvSpPr>
        <p:spPr>
          <a:xfrm>
            <a:off x="6193337" y="400387"/>
            <a:ext cx="2402145" cy="1094809"/>
          </a:xfrm>
          <a:prstGeom prst="clou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Nube 20">
            <a:extLst>
              <a:ext uri="{FF2B5EF4-FFF2-40B4-BE49-F238E27FC236}">
                <a16:creationId xmlns:a16="http://schemas.microsoft.com/office/drawing/2014/main" id="{CB35168C-ADE7-4548-9662-1310BCFB8D2E}"/>
              </a:ext>
            </a:extLst>
          </p:cNvPr>
          <p:cNvSpPr/>
          <p:nvPr/>
        </p:nvSpPr>
        <p:spPr>
          <a:xfrm>
            <a:off x="8965116" y="410226"/>
            <a:ext cx="2402145" cy="1094809"/>
          </a:xfrm>
          <a:prstGeom prst="clou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Nube 21">
            <a:extLst>
              <a:ext uri="{FF2B5EF4-FFF2-40B4-BE49-F238E27FC236}">
                <a16:creationId xmlns:a16="http://schemas.microsoft.com/office/drawing/2014/main" id="{A638B3AD-2C9C-4256-A98C-4B7CB1C3902D}"/>
              </a:ext>
            </a:extLst>
          </p:cNvPr>
          <p:cNvSpPr/>
          <p:nvPr/>
        </p:nvSpPr>
        <p:spPr>
          <a:xfrm>
            <a:off x="475291" y="493129"/>
            <a:ext cx="2402145" cy="1094809"/>
          </a:xfrm>
          <a:prstGeom prst="clou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5213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06A2912-EAF9-4423-A682-6AD000E80DF6}"/>
              </a:ext>
            </a:extLst>
          </p:cNvPr>
          <p:cNvSpPr/>
          <p:nvPr/>
        </p:nvSpPr>
        <p:spPr>
          <a:xfrm>
            <a:off x="185350" y="284205"/>
            <a:ext cx="11726563" cy="630194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ADD4357-4564-4E42-91C4-735E45E30BE4}"/>
              </a:ext>
            </a:extLst>
          </p:cNvPr>
          <p:cNvSpPr/>
          <p:nvPr/>
        </p:nvSpPr>
        <p:spPr>
          <a:xfrm>
            <a:off x="2569853" y="921006"/>
            <a:ext cx="7179056" cy="372793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CCAD6A1-2C23-4E10-BC6C-ACDA70711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202" y="-253225"/>
            <a:ext cx="3392719" cy="3392719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81458F5-83DE-4004-B4BD-1CB1DA17D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47" y="-267292"/>
            <a:ext cx="3392719" cy="339271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12FDB351-A1A8-4D6D-97B4-DCD337501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987" y="-253224"/>
            <a:ext cx="3392719" cy="339271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14C2DFB-F15E-4462-B442-A055059DF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948" y="-236376"/>
            <a:ext cx="3392719" cy="339271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D51E562-3AD5-4450-ACD3-FAC38466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909" y="-238467"/>
            <a:ext cx="3392719" cy="339271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39741CD-F947-4D98-B286-ED2B9DDA2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70" y="106257"/>
            <a:ext cx="3392719" cy="339271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EB3428F-5521-4B43-8746-DF0F5CC53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419" y="439315"/>
            <a:ext cx="3392719" cy="339271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FAFF6A7-5A39-498E-9FA2-270CB0297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248" y="1041548"/>
            <a:ext cx="3392719" cy="3392719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06E68FA1-4D12-4942-B38D-3325C1127C75}"/>
              </a:ext>
            </a:extLst>
          </p:cNvPr>
          <p:cNvSpPr/>
          <p:nvPr/>
        </p:nvSpPr>
        <p:spPr>
          <a:xfrm>
            <a:off x="185349" y="4843849"/>
            <a:ext cx="11726563" cy="172994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Nube 5">
            <a:extLst>
              <a:ext uri="{FF2B5EF4-FFF2-40B4-BE49-F238E27FC236}">
                <a16:creationId xmlns:a16="http://schemas.microsoft.com/office/drawing/2014/main" id="{8983893F-D978-4E9E-BE82-3C8700B5319F}"/>
              </a:ext>
            </a:extLst>
          </p:cNvPr>
          <p:cNvSpPr/>
          <p:nvPr/>
        </p:nvSpPr>
        <p:spPr>
          <a:xfrm>
            <a:off x="3618500" y="3227489"/>
            <a:ext cx="6866301" cy="3362845"/>
          </a:xfrm>
          <a:prstGeom prst="cloud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58FAB6ED-9D06-4066-9660-148EF3E88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594" y="-267094"/>
            <a:ext cx="3392719" cy="3392719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055764D-98A0-4712-95E0-F5F0B0EB1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374" y="-200967"/>
            <a:ext cx="3392719" cy="3392719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D5C74A55-309F-43A2-88B2-1E6AC84C4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208" y="-165558"/>
            <a:ext cx="3392719" cy="3392719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D491B81-3E30-4971-B29D-DA41167A6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190" y="241937"/>
            <a:ext cx="3392719" cy="3392719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5796AFA-CCA9-4F5F-AA58-32AF15442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061" y="848897"/>
            <a:ext cx="3392719" cy="3392719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3BB679E-82B1-4921-956D-2492690BC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210" y="1423836"/>
            <a:ext cx="3392719" cy="3392719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0FCACA29-5A17-47B0-B32D-810E8C7E2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65" y="1941642"/>
            <a:ext cx="3392719" cy="3392719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8ED64815-A8FD-46C3-872E-48DD0FA93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753" y="2399049"/>
            <a:ext cx="3392719" cy="3392719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231A56AC-F897-4C1F-AE58-3527A73D7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313" y="2478528"/>
            <a:ext cx="3392719" cy="3392719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230D6929-1E68-45A9-81FD-140991D66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12" y="2545367"/>
            <a:ext cx="3392719" cy="3392719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79CFC160-C9EA-41DC-888F-2259259BC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598" y="2544129"/>
            <a:ext cx="3392719" cy="3392719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6D4CADC0-1CE9-418C-92C4-9BA111CC0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485" y="2457531"/>
            <a:ext cx="3392719" cy="339271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F2EE83B6-8054-4AA4-B919-36A62387D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113" y="2316103"/>
            <a:ext cx="3392719" cy="3392719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52B618DE-8735-4783-8800-7D24CD627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618" y="1792273"/>
            <a:ext cx="3392719" cy="3392719"/>
          </a:xfrm>
          <a:prstGeom prst="rect">
            <a:avLst/>
          </a:prstGeom>
        </p:spPr>
      </p:pic>
      <p:sp>
        <p:nvSpPr>
          <p:cNvPr id="5" name="Nube 4">
            <a:extLst>
              <a:ext uri="{FF2B5EF4-FFF2-40B4-BE49-F238E27FC236}">
                <a16:creationId xmlns:a16="http://schemas.microsoft.com/office/drawing/2014/main" id="{35F2155C-7E66-4D4E-906D-02353BB9C65B}"/>
              </a:ext>
            </a:extLst>
          </p:cNvPr>
          <p:cNvSpPr/>
          <p:nvPr/>
        </p:nvSpPr>
        <p:spPr>
          <a:xfrm>
            <a:off x="185348" y="3150070"/>
            <a:ext cx="6866301" cy="3362845"/>
          </a:xfrm>
          <a:prstGeom prst="cloud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Nube 6">
            <a:extLst>
              <a:ext uri="{FF2B5EF4-FFF2-40B4-BE49-F238E27FC236}">
                <a16:creationId xmlns:a16="http://schemas.microsoft.com/office/drawing/2014/main" id="{44A2AA87-14BC-4A57-8894-C3F2457B0F72}"/>
              </a:ext>
            </a:extLst>
          </p:cNvPr>
          <p:cNvSpPr/>
          <p:nvPr/>
        </p:nvSpPr>
        <p:spPr>
          <a:xfrm>
            <a:off x="5070009" y="3150069"/>
            <a:ext cx="6866301" cy="3362845"/>
          </a:xfrm>
          <a:prstGeom prst="cloud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0555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869677-AA24-4E81-956D-D20C6DDD6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693"/>
            <a:ext cx="10515600" cy="4351338"/>
          </a:xfrm>
        </p:spPr>
        <p:txBody>
          <a:bodyPr/>
          <a:lstStyle/>
          <a:p>
            <a:endParaRPr lang="es-CO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4E5F723-94A9-438F-96F0-99199100629A}"/>
              </a:ext>
            </a:extLst>
          </p:cNvPr>
          <p:cNvSpPr/>
          <p:nvPr/>
        </p:nvSpPr>
        <p:spPr>
          <a:xfrm>
            <a:off x="185350" y="284205"/>
            <a:ext cx="11726563" cy="630194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569A0FD-6BE7-48FD-ACB5-E2FFF3DF354E}"/>
              </a:ext>
            </a:extLst>
          </p:cNvPr>
          <p:cNvSpPr/>
          <p:nvPr/>
        </p:nvSpPr>
        <p:spPr>
          <a:xfrm>
            <a:off x="185349" y="4843849"/>
            <a:ext cx="11726563" cy="172994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D848B39-BBC1-426B-BEFE-3E454F5F9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397" y="164239"/>
            <a:ext cx="6107681" cy="610768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AE22EB9-227F-4F8C-A337-CB9C50546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2801" y="1003725"/>
            <a:ext cx="6107681" cy="610768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36F2B99-CFC3-4139-B28A-4310D4876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62" y="150172"/>
            <a:ext cx="6107681" cy="610768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5548AC2-4288-45A5-8610-35B24B0BF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50172"/>
            <a:ext cx="6107681" cy="61076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934EB90-8B4C-47E5-95DA-AEDB3DB0D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613" y="150171"/>
            <a:ext cx="6107681" cy="610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992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12</Words>
  <Application>Microsoft Office PowerPoint</Application>
  <PresentationFormat>Panorámica</PresentationFormat>
  <Paragraphs>12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Baskerville Old Face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Samuel Bustamante</dc:creator>
  <cp:lastModifiedBy>LENOVO</cp:lastModifiedBy>
  <cp:revision>22</cp:revision>
  <dcterms:created xsi:type="dcterms:W3CDTF">2020-10-26T16:43:55Z</dcterms:created>
  <dcterms:modified xsi:type="dcterms:W3CDTF">2020-10-28T15:04:33Z</dcterms:modified>
</cp:coreProperties>
</file>